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6" r:id="rId5"/>
    <p:sldId id="261" r:id="rId6"/>
    <p:sldId id="270" r:id="rId7"/>
    <p:sldId id="262" r:id="rId8"/>
    <p:sldId id="263" r:id="rId9"/>
    <p:sldId id="266" r:id="rId10"/>
    <p:sldId id="267" r:id="rId11"/>
    <p:sldId id="264" r:id="rId12"/>
    <p:sldId id="268" r:id="rId13"/>
    <p:sldId id="265" r:id="rId14"/>
    <p:sldId id="277" r:id="rId15"/>
    <p:sldId id="279" r:id="rId16"/>
    <p:sldId id="280" r:id="rId17"/>
    <p:sldId id="281" r:id="rId18"/>
    <p:sldId id="282" r:id="rId19"/>
    <p:sldId id="284" r:id="rId20"/>
    <p:sldId id="285" r:id="rId21"/>
    <p:sldId id="293" r:id="rId22"/>
    <p:sldId id="286" r:id="rId23"/>
    <p:sldId id="287" r:id="rId24"/>
    <p:sldId id="283" r:id="rId25"/>
    <p:sldId id="288" r:id="rId26"/>
    <p:sldId id="289" r:id="rId27"/>
    <p:sldId id="290" r:id="rId28"/>
    <p:sldId id="291" r:id="rId29"/>
    <p:sldId id="29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159843-032D-4009-9A01-59551480F584}" v="1079" dt="2021-08-27T03:58:38.448"/>
    <p1510:client id="{E0BFA9FF-A142-429D-9DC7-21D336013394}" v="1" dt="2021-08-27T12:01:35.434"/>
    <p1510:client id="{FFC944DE-9368-4ED7-942E-0BC3A6B8048E}" v="1" dt="2021-08-27T13:46:52.2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chholz, Joe Civ USAF USAFA DF/DFMS" userId="b9d808b8-9352-4b52-839e-9568f3d666ff" providerId="ADAL" clId="{943DF5EA-6B02-4E81-8617-FB93CF16D4B4}"/>
    <pc:docChg chg="undo custSel addSld delSld modSld sldOrd">
      <pc:chgData name="Eichholz, Joe Civ USAF USAFA DF/DFMS" userId="b9d808b8-9352-4b52-839e-9568f3d666ff" providerId="ADAL" clId="{943DF5EA-6B02-4E81-8617-FB93CF16D4B4}" dt="2021-08-25T03:10:55.699" v="1031"/>
      <pc:docMkLst>
        <pc:docMk/>
      </pc:docMkLst>
      <pc:sldChg chg="modSp mod">
        <pc:chgData name="Eichholz, Joe Civ USAF USAFA DF/DFMS" userId="b9d808b8-9352-4b52-839e-9568f3d666ff" providerId="ADAL" clId="{943DF5EA-6B02-4E81-8617-FB93CF16D4B4}" dt="2021-08-24T21:42:02.493" v="43" actId="6549"/>
        <pc:sldMkLst>
          <pc:docMk/>
          <pc:sldMk cId="1360245165" sldId="256"/>
        </pc:sldMkLst>
        <pc:spChg chg="mod">
          <ac:chgData name="Eichholz, Joe Civ USAF USAFA DF/DFMS" userId="b9d808b8-9352-4b52-839e-9568f3d666ff" providerId="ADAL" clId="{943DF5EA-6B02-4E81-8617-FB93CF16D4B4}" dt="2021-08-24T21:41:58.818" v="42" actId="20577"/>
          <ac:spMkLst>
            <pc:docMk/>
            <pc:sldMk cId="1360245165" sldId="256"/>
            <ac:spMk id="2" creationId="{00000000-0000-0000-0000-000000000000}"/>
          </ac:spMkLst>
        </pc:spChg>
        <pc:spChg chg="mod">
          <ac:chgData name="Eichholz, Joe Civ USAF USAFA DF/DFMS" userId="b9d808b8-9352-4b52-839e-9568f3d666ff" providerId="ADAL" clId="{943DF5EA-6B02-4E81-8617-FB93CF16D4B4}" dt="2021-08-24T21:42:02.493" v="43" actId="6549"/>
          <ac:spMkLst>
            <pc:docMk/>
            <pc:sldMk cId="1360245165" sldId="256"/>
            <ac:spMk id="3" creationId="{00000000-0000-0000-0000-000000000000}"/>
          </ac:spMkLst>
        </pc:spChg>
      </pc:sldChg>
      <pc:sldChg chg="del">
        <pc:chgData name="Eichholz, Joe Civ USAF USAFA DF/DFMS" userId="b9d808b8-9352-4b52-839e-9568f3d666ff" providerId="ADAL" clId="{943DF5EA-6B02-4E81-8617-FB93CF16D4B4}" dt="2021-08-24T22:46:03.831" v="151" actId="2696"/>
        <pc:sldMkLst>
          <pc:docMk/>
          <pc:sldMk cId="3297497649" sldId="259"/>
        </pc:sldMkLst>
      </pc:sldChg>
      <pc:sldChg chg="modSp mod">
        <pc:chgData name="Eichholz, Joe Civ USAF USAFA DF/DFMS" userId="b9d808b8-9352-4b52-839e-9568f3d666ff" providerId="ADAL" clId="{943DF5EA-6B02-4E81-8617-FB93CF16D4B4}" dt="2021-08-25T02:21:31.941" v="347" actId="20577"/>
        <pc:sldMkLst>
          <pc:docMk/>
          <pc:sldMk cId="1621061942" sldId="269"/>
        </pc:sldMkLst>
        <pc:spChg chg="mod">
          <ac:chgData name="Eichholz, Joe Civ USAF USAFA DF/DFMS" userId="b9d808b8-9352-4b52-839e-9568f3d666ff" providerId="ADAL" clId="{943DF5EA-6B02-4E81-8617-FB93CF16D4B4}" dt="2021-08-25T02:19:52.928" v="175" actId="20577"/>
          <ac:spMkLst>
            <pc:docMk/>
            <pc:sldMk cId="1621061942" sldId="269"/>
            <ac:spMk id="2" creationId="{00000000-0000-0000-0000-000000000000}"/>
          </ac:spMkLst>
        </pc:spChg>
        <pc:spChg chg="mod">
          <ac:chgData name="Eichholz, Joe Civ USAF USAFA DF/DFMS" userId="b9d808b8-9352-4b52-839e-9568f3d666ff" providerId="ADAL" clId="{943DF5EA-6B02-4E81-8617-FB93CF16D4B4}" dt="2021-08-25T02:21:31.941" v="347" actId="20577"/>
          <ac:spMkLst>
            <pc:docMk/>
            <pc:sldMk cId="1621061942" sldId="269"/>
            <ac:spMk id="4" creationId="{00000000-0000-0000-0000-000000000000}"/>
          </ac:spMkLst>
        </pc:spChg>
      </pc:sldChg>
      <pc:sldChg chg="modSp mod">
        <pc:chgData name="Eichholz, Joe Civ USAF USAFA DF/DFMS" userId="b9d808b8-9352-4b52-839e-9568f3d666ff" providerId="ADAL" clId="{943DF5EA-6B02-4E81-8617-FB93CF16D4B4}" dt="2021-08-25T02:37:27.274" v="883" actId="6549"/>
        <pc:sldMkLst>
          <pc:docMk/>
          <pc:sldMk cId="3435877243" sldId="272"/>
        </pc:sldMkLst>
        <pc:spChg chg="mod">
          <ac:chgData name="Eichholz, Joe Civ USAF USAFA DF/DFMS" userId="b9d808b8-9352-4b52-839e-9568f3d666ff" providerId="ADAL" clId="{943DF5EA-6B02-4E81-8617-FB93CF16D4B4}" dt="2021-08-25T02:37:27.274" v="883" actId="6549"/>
          <ac:spMkLst>
            <pc:docMk/>
            <pc:sldMk cId="3435877243" sldId="272"/>
            <ac:spMk id="3" creationId="{00000000-0000-0000-0000-000000000000}"/>
          </ac:spMkLst>
        </pc:spChg>
      </pc:sldChg>
      <pc:sldChg chg="addSp delSp modSp mod modAnim">
        <pc:chgData name="Eichholz, Joe Civ USAF USAFA DF/DFMS" userId="b9d808b8-9352-4b52-839e-9568f3d666ff" providerId="ADAL" clId="{943DF5EA-6B02-4E81-8617-FB93CF16D4B4}" dt="2021-08-25T03:07:27.481" v="1023"/>
        <pc:sldMkLst>
          <pc:docMk/>
          <pc:sldMk cId="1639070006" sldId="273"/>
        </pc:sldMkLst>
        <pc:spChg chg="add mod">
          <ac:chgData name="Eichholz, Joe Civ USAF USAFA DF/DFMS" userId="b9d808b8-9352-4b52-839e-9568f3d666ff" providerId="ADAL" clId="{943DF5EA-6B02-4E81-8617-FB93CF16D4B4}" dt="2021-08-25T02:52:30.041" v="997" actId="1582"/>
          <ac:spMkLst>
            <pc:docMk/>
            <pc:sldMk cId="1639070006" sldId="273"/>
            <ac:spMk id="7" creationId="{1BD39EA8-A8E6-406D-B2A6-FF6397A008F4}"/>
          </ac:spMkLst>
        </pc:spChg>
        <pc:picChg chg="add del mod">
          <ac:chgData name="Eichholz, Joe Civ USAF USAFA DF/DFMS" userId="b9d808b8-9352-4b52-839e-9568f3d666ff" providerId="ADAL" clId="{943DF5EA-6B02-4E81-8617-FB93CF16D4B4}" dt="2021-08-25T02:53:27.236" v="1001" actId="478"/>
          <ac:picMkLst>
            <pc:docMk/>
            <pc:sldMk cId="1639070006" sldId="273"/>
            <ac:picMk id="5" creationId="{37C86EF9-8096-4B18-B68F-E997117F0DCF}"/>
          </ac:picMkLst>
        </pc:picChg>
        <pc:picChg chg="add mod">
          <ac:chgData name="Eichholz, Joe Civ USAF USAFA DF/DFMS" userId="b9d808b8-9352-4b52-839e-9568f3d666ff" providerId="ADAL" clId="{943DF5EA-6B02-4E81-8617-FB93CF16D4B4}" dt="2021-08-25T03:05:10.583" v="1008" actId="14100"/>
          <ac:picMkLst>
            <pc:docMk/>
            <pc:sldMk cId="1639070006" sldId="273"/>
            <ac:picMk id="13" creationId="{DDB0C2ED-7BF8-4AEB-900C-D4D6A9DB401F}"/>
          </ac:picMkLst>
        </pc:picChg>
        <pc:cxnChg chg="add del mod">
          <ac:chgData name="Eichholz, Joe Civ USAF USAFA DF/DFMS" userId="b9d808b8-9352-4b52-839e-9568f3d666ff" providerId="ADAL" clId="{943DF5EA-6B02-4E81-8617-FB93CF16D4B4}" dt="2021-08-25T02:53:30.296" v="1002" actId="478"/>
          <ac:cxnSpMkLst>
            <pc:docMk/>
            <pc:sldMk cId="1639070006" sldId="273"/>
            <ac:cxnSpMk id="9" creationId="{A6743414-B2A0-467D-8AE9-B909AB4CBFE0}"/>
          </ac:cxnSpMkLst>
        </pc:cxnChg>
        <pc:cxnChg chg="add del">
          <ac:chgData name="Eichholz, Joe Civ USAF USAFA DF/DFMS" userId="b9d808b8-9352-4b52-839e-9568f3d666ff" providerId="ADAL" clId="{943DF5EA-6B02-4E81-8617-FB93CF16D4B4}" dt="2021-08-25T02:53:33.756" v="1003" actId="478"/>
          <ac:cxnSpMkLst>
            <pc:docMk/>
            <pc:sldMk cId="1639070006" sldId="273"/>
            <ac:cxnSpMk id="11" creationId="{465D4155-8310-402D-A723-11C2FF9007E2}"/>
          </ac:cxnSpMkLst>
        </pc:cxnChg>
        <pc:cxnChg chg="add mod">
          <ac:chgData name="Eichholz, Joe Civ USAF USAFA DF/DFMS" userId="b9d808b8-9352-4b52-839e-9568f3d666ff" providerId="ADAL" clId="{943DF5EA-6B02-4E81-8617-FB93CF16D4B4}" dt="2021-08-25T03:06:06.038" v="1014" actId="1582"/>
          <ac:cxnSpMkLst>
            <pc:docMk/>
            <pc:sldMk cId="1639070006" sldId="273"/>
            <ac:cxnSpMk id="15" creationId="{BE218CCB-1FAB-48B5-9BFB-B2C5D7352C65}"/>
          </ac:cxnSpMkLst>
        </pc:cxnChg>
        <pc:cxnChg chg="add mod">
          <ac:chgData name="Eichholz, Joe Civ USAF USAFA DF/DFMS" userId="b9d808b8-9352-4b52-839e-9568f3d666ff" providerId="ADAL" clId="{943DF5EA-6B02-4E81-8617-FB93CF16D4B4}" dt="2021-08-25T03:05:58.264" v="1013" actId="1582"/>
          <ac:cxnSpMkLst>
            <pc:docMk/>
            <pc:sldMk cId="1639070006" sldId="273"/>
            <ac:cxnSpMk id="17" creationId="{968E8FB0-504B-4B23-A10D-17381F1F1B83}"/>
          </ac:cxnSpMkLst>
        </pc:cxnChg>
      </pc:sldChg>
      <pc:sldChg chg="modSp mod">
        <pc:chgData name="Eichholz, Joe Civ USAF USAFA DF/DFMS" userId="b9d808b8-9352-4b52-839e-9568f3d666ff" providerId="ADAL" clId="{943DF5EA-6B02-4E81-8617-FB93CF16D4B4}" dt="2021-08-25T02:29:27.405" v="697" actId="20577"/>
        <pc:sldMkLst>
          <pc:docMk/>
          <pc:sldMk cId="3285058264" sldId="274"/>
        </pc:sldMkLst>
        <pc:spChg chg="mod">
          <ac:chgData name="Eichholz, Joe Civ USAF USAFA DF/DFMS" userId="b9d808b8-9352-4b52-839e-9568f3d666ff" providerId="ADAL" clId="{943DF5EA-6B02-4E81-8617-FB93CF16D4B4}" dt="2021-08-25T02:29:27.405" v="697" actId="20577"/>
          <ac:spMkLst>
            <pc:docMk/>
            <pc:sldMk cId="3285058264" sldId="274"/>
            <ac:spMk id="6" creationId="{00000000-0000-0000-0000-000000000000}"/>
          </ac:spMkLst>
        </pc:spChg>
      </pc:sldChg>
      <pc:sldChg chg="addSp delSp modSp new mod">
        <pc:chgData name="Eichholz, Joe Civ USAF USAFA DF/DFMS" userId="b9d808b8-9352-4b52-839e-9568f3d666ff" providerId="ADAL" clId="{943DF5EA-6B02-4E81-8617-FB93CF16D4B4}" dt="2021-08-25T03:10:04.599" v="1029" actId="1076"/>
        <pc:sldMkLst>
          <pc:docMk/>
          <pc:sldMk cId="1110622142" sldId="275"/>
        </pc:sldMkLst>
        <pc:spChg chg="mod">
          <ac:chgData name="Eichholz, Joe Civ USAF USAFA DF/DFMS" userId="b9d808b8-9352-4b52-839e-9568f3d666ff" providerId="ADAL" clId="{943DF5EA-6B02-4E81-8617-FB93CF16D4B4}" dt="2021-08-24T22:02:13.220" v="62" actId="20577"/>
          <ac:spMkLst>
            <pc:docMk/>
            <pc:sldMk cId="1110622142" sldId="275"/>
            <ac:spMk id="2" creationId="{46D7F977-64AD-4849-8824-39FA4F402FE1}"/>
          </ac:spMkLst>
        </pc:spChg>
        <pc:spChg chg="del">
          <ac:chgData name="Eichholz, Joe Civ USAF USAFA DF/DFMS" userId="b9d808b8-9352-4b52-839e-9568f3d666ff" providerId="ADAL" clId="{943DF5EA-6B02-4E81-8617-FB93CF16D4B4}" dt="2021-08-24T22:03:08.724" v="63" actId="931"/>
          <ac:spMkLst>
            <pc:docMk/>
            <pc:sldMk cId="1110622142" sldId="275"/>
            <ac:spMk id="3" creationId="{BFE88FC5-B966-46BB-B2EC-D9C1202EBF25}"/>
          </ac:spMkLst>
        </pc:spChg>
        <pc:spChg chg="add del mod">
          <ac:chgData name="Eichholz, Joe Civ USAF USAFA DF/DFMS" userId="b9d808b8-9352-4b52-839e-9568f3d666ff" providerId="ADAL" clId="{943DF5EA-6B02-4E81-8617-FB93CF16D4B4}" dt="2021-08-25T03:09:52.759" v="1025" actId="931"/>
          <ac:spMkLst>
            <pc:docMk/>
            <pc:sldMk cId="1110622142" sldId="275"/>
            <ac:spMk id="4" creationId="{1277EB60-46ED-4589-A030-350DCD1C5B69}"/>
          </ac:spMkLst>
        </pc:spChg>
        <pc:spChg chg="add mod">
          <ac:chgData name="Eichholz, Joe Civ USAF USAFA DF/DFMS" userId="b9d808b8-9352-4b52-839e-9568f3d666ff" providerId="ADAL" clId="{943DF5EA-6B02-4E81-8617-FB93CF16D4B4}" dt="2021-08-24T22:07:58.705" v="107" actId="1076"/>
          <ac:spMkLst>
            <pc:docMk/>
            <pc:sldMk cId="1110622142" sldId="275"/>
            <ac:spMk id="6" creationId="{0F37F241-1360-4ACD-A5F6-36AD2D627016}"/>
          </ac:spMkLst>
        </pc:spChg>
        <pc:spChg chg="add del mod">
          <ac:chgData name="Eichholz, Joe Civ USAF USAFA DF/DFMS" userId="b9d808b8-9352-4b52-839e-9568f3d666ff" providerId="ADAL" clId="{943DF5EA-6B02-4E81-8617-FB93CF16D4B4}" dt="2021-08-24T22:07:32.014" v="100" actId="931"/>
          <ac:spMkLst>
            <pc:docMk/>
            <pc:sldMk cId="1110622142" sldId="275"/>
            <ac:spMk id="8" creationId="{BEA03585-C2DC-4839-9AD1-5FA433C63DBC}"/>
          </ac:spMkLst>
        </pc:spChg>
        <pc:spChg chg="add mod">
          <ac:chgData name="Eichholz, Joe Civ USAF USAFA DF/DFMS" userId="b9d808b8-9352-4b52-839e-9568f3d666ff" providerId="ADAL" clId="{943DF5EA-6B02-4E81-8617-FB93CF16D4B4}" dt="2021-08-24T22:45:37.328" v="150" actId="1076"/>
          <ac:spMkLst>
            <pc:docMk/>
            <pc:sldMk cId="1110622142" sldId="275"/>
            <ac:spMk id="13" creationId="{659AE572-4237-4D1B-A18F-6169D59F75A3}"/>
          </ac:spMkLst>
        </pc:spChg>
        <pc:picChg chg="add del mod">
          <ac:chgData name="Eichholz, Joe Civ USAF USAFA DF/DFMS" userId="b9d808b8-9352-4b52-839e-9568f3d666ff" providerId="ADAL" clId="{943DF5EA-6B02-4E81-8617-FB93CF16D4B4}" dt="2021-08-24T22:07:13.211" v="99" actId="478"/>
          <ac:picMkLst>
            <pc:docMk/>
            <pc:sldMk cId="1110622142" sldId="275"/>
            <ac:picMk id="5" creationId="{03BEAA5A-86B0-49A3-8057-1755802CB3C7}"/>
          </ac:picMkLst>
        </pc:picChg>
        <pc:picChg chg="add mod">
          <ac:chgData name="Eichholz, Joe Civ USAF USAFA DF/DFMS" userId="b9d808b8-9352-4b52-839e-9568f3d666ff" providerId="ADAL" clId="{943DF5EA-6B02-4E81-8617-FB93CF16D4B4}" dt="2021-08-25T03:10:04.599" v="1029" actId="1076"/>
          <ac:picMkLst>
            <pc:docMk/>
            <pc:sldMk cId="1110622142" sldId="275"/>
            <ac:picMk id="7" creationId="{72A6BC3E-2FE2-40A8-AC2B-F63F17B36D49}"/>
          </ac:picMkLst>
        </pc:picChg>
        <pc:picChg chg="add del mod">
          <ac:chgData name="Eichholz, Joe Civ USAF USAFA DF/DFMS" userId="b9d808b8-9352-4b52-839e-9568f3d666ff" providerId="ADAL" clId="{943DF5EA-6B02-4E81-8617-FB93CF16D4B4}" dt="2021-08-25T03:09:44.699" v="1024" actId="478"/>
          <ac:picMkLst>
            <pc:docMk/>
            <pc:sldMk cId="1110622142" sldId="275"/>
            <ac:picMk id="10" creationId="{FBB6C28E-1E93-4639-A9B1-E1D89D329AFC}"/>
          </ac:picMkLst>
        </pc:picChg>
        <pc:picChg chg="add mod">
          <ac:chgData name="Eichholz, Joe Civ USAF USAFA DF/DFMS" userId="b9d808b8-9352-4b52-839e-9568f3d666ff" providerId="ADAL" clId="{943DF5EA-6B02-4E81-8617-FB93CF16D4B4}" dt="2021-08-24T22:45:03.401" v="113" actId="14100"/>
          <ac:picMkLst>
            <pc:docMk/>
            <pc:sldMk cId="1110622142" sldId="275"/>
            <ac:picMk id="12" creationId="{A62590BD-42E1-4B2C-A8B3-2960CE32F34B}"/>
          </ac:picMkLst>
        </pc:picChg>
      </pc:sldChg>
      <pc:sldChg chg="addSp delSp modSp new mod ord">
        <pc:chgData name="Eichholz, Joe Civ USAF USAFA DF/DFMS" userId="b9d808b8-9352-4b52-839e-9568f3d666ff" providerId="ADAL" clId="{943DF5EA-6B02-4E81-8617-FB93CF16D4B4}" dt="2021-08-25T03:10:55.699" v="1031"/>
        <pc:sldMkLst>
          <pc:docMk/>
          <pc:sldMk cId="4189632398" sldId="276"/>
        </pc:sldMkLst>
        <pc:spChg chg="mod">
          <ac:chgData name="Eichholz, Joe Civ USAF USAFA DF/DFMS" userId="b9d808b8-9352-4b52-839e-9568f3d666ff" providerId="ADAL" clId="{943DF5EA-6B02-4E81-8617-FB93CF16D4B4}" dt="2021-08-25T02:21:50.973" v="364" actId="20577"/>
          <ac:spMkLst>
            <pc:docMk/>
            <pc:sldMk cId="4189632398" sldId="276"/>
            <ac:spMk id="2" creationId="{881864D9-30A6-402A-AADB-756C2F3B889D}"/>
          </ac:spMkLst>
        </pc:spChg>
        <pc:spChg chg="del">
          <ac:chgData name="Eichholz, Joe Civ USAF USAFA DF/DFMS" userId="b9d808b8-9352-4b52-839e-9568f3d666ff" providerId="ADAL" clId="{943DF5EA-6B02-4E81-8617-FB93CF16D4B4}" dt="2021-08-25T02:22:09.902" v="365" actId="931"/>
          <ac:spMkLst>
            <pc:docMk/>
            <pc:sldMk cId="4189632398" sldId="276"/>
            <ac:spMk id="3" creationId="{EB472EE8-ECB3-4B60-B503-8CEF60210E65}"/>
          </ac:spMkLst>
        </pc:spChg>
        <pc:picChg chg="add mod">
          <ac:chgData name="Eichholz, Joe Civ USAF USAFA DF/DFMS" userId="b9d808b8-9352-4b52-839e-9568f3d666ff" providerId="ADAL" clId="{943DF5EA-6B02-4E81-8617-FB93CF16D4B4}" dt="2021-08-25T02:22:19.071" v="369" actId="14100"/>
          <ac:picMkLst>
            <pc:docMk/>
            <pc:sldMk cId="4189632398" sldId="276"/>
            <ac:picMk id="5" creationId="{155A5417-1E49-4216-85C4-5B1357134B00}"/>
          </ac:picMkLst>
        </pc:picChg>
        <pc:picChg chg="add mod">
          <ac:chgData name="Eichholz, Joe Civ USAF USAFA DF/DFMS" userId="b9d808b8-9352-4b52-839e-9568f3d666ff" providerId="ADAL" clId="{943DF5EA-6B02-4E81-8617-FB93CF16D4B4}" dt="2021-08-25T02:22:33.937" v="374" actId="14100"/>
          <ac:picMkLst>
            <pc:docMk/>
            <pc:sldMk cId="4189632398" sldId="276"/>
            <ac:picMk id="7" creationId="{169A9A99-4FDC-42E0-BAC5-3555F534607F}"/>
          </ac:picMkLst>
        </pc:picChg>
      </pc:sldChg>
      <pc:sldChg chg="addSp delSp modSp new mod modAnim">
        <pc:chgData name="Eichholz, Joe Civ USAF USAFA DF/DFMS" userId="b9d808b8-9352-4b52-839e-9568f3d666ff" providerId="ADAL" clId="{943DF5EA-6B02-4E81-8617-FB93CF16D4B4}" dt="2021-08-25T02:35:57.491" v="783"/>
        <pc:sldMkLst>
          <pc:docMk/>
          <pc:sldMk cId="2273844978" sldId="277"/>
        </pc:sldMkLst>
        <pc:spChg chg="mod">
          <ac:chgData name="Eichholz, Joe Civ USAF USAFA DF/DFMS" userId="b9d808b8-9352-4b52-839e-9568f3d666ff" providerId="ADAL" clId="{943DF5EA-6B02-4E81-8617-FB93CF16D4B4}" dt="2021-08-25T02:24:56.657" v="376"/>
          <ac:spMkLst>
            <pc:docMk/>
            <pc:sldMk cId="2273844978" sldId="277"/>
            <ac:spMk id="2" creationId="{4C9EACAA-8950-44D6-AA13-1DC80671BBE5}"/>
          </ac:spMkLst>
        </pc:spChg>
        <pc:spChg chg="del">
          <ac:chgData name="Eichholz, Joe Civ USAF USAFA DF/DFMS" userId="b9d808b8-9352-4b52-839e-9568f3d666ff" providerId="ADAL" clId="{943DF5EA-6B02-4E81-8617-FB93CF16D4B4}" dt="2021-08-25T02:25:06.064" v="377"/>
          <ac:spMkLst>
            <pc:docMk/>
            <pc:sldMk cId="2273844978" sldId="277"/>
            <ac:spMk id="3" creationId="{232DBBE4-361B-4216-B27E-82353813DC8C}"/>
          </ac:spMkLst>
        </pc:spChg>
        <pc:spChg chg="add mod">
          <ac:chgData name="Eichholz, Joe Civ USAF USAFA DF/DFMS" userId="b9d808b8-9352-4b52-839e-9568f3d666ff" providerId="ADAL" clId="{943DF5EA-6B02-4E81-8617-FB93CF16D4B4}" dt="2021-08-25T02:26:19.131" v="506" actId="14100"/>
          <ac:spMkLst>
            <pc:docMk/>
            <pc:sldMk cId="2273844978" sldId="277"/>
            <ac:spMk id="5" creationId="{9692F853-8B90-4EB1-BF00-C58E8A3AAA2F}"/>
          </ac:spMkLst>
        </pc:spChg>
        <pc:spChg chg="add del mod">
          <ac:chgData name="Eichholz, Joe Civ USAF USAFA DF/DFMS" userId="b9d808b8-9352-4b52-839e-9568f3d666ff" providerId="ADAL" clId="{943DF5EA-6B02-4E81-8617-FB93CF16D4B4}" dt="2021-08-25T02:33:36.674" v="741"/>
          <ac:spMkLst>
            <pc:docMk/>
            <pc:sldMk cId="2273844978" sldId="277"/>
            <ac:spMk id="6" creationId="{5DA46F9D-FE7F-4720-8AFF-F5C6EF8FC90D}"/>
          </ac:spMkLst>
        </pc:spChg>
        <pc:spChg chg="add mod">
          <ac:chgData name="Eichholz, Joe Civ USAF USAFA DF/DFMS" userId="b9d808b8-9352-4b52-839e-9568f3d666ff" providerId="ADAL" clId="{943DF5EA-6B02-4E81-8617-FB93CF16D4B4}" dt="2021-08-25T02:33:47.748" v="743" actId="20577"/>
          <ac:spMkLst>
            <pc:docMk/>
            <pc:sldMk cId="2273844978" sldId="277"/>
            <ac:spMk id="7" creationId="{2E987652-A654-48E7-AF08-F1D5463BFCB2}"/>
          </ac:spMkLst>
        </pc:spChg>
        <pc:spChg chg="add mod">
          <ac:chgData name="Eichholz, Joe Civ USAF USAFA DF/DFMS" userId="b9d808b8-9352-4b52-839e-9568f3d666ff" providerId="ADAL" clId="{943DF5EA-6B02-4E81-8617-FB93CF16D4B4}" dt="2021-08-25T02:28:26.250" v="645" actId="20577"/>
          <ac:spMkLst>
            <pc:docMk/>
            <pc:sldMk cId="2273844978" sldId="277"/>
            <ac:spMk id="8" creationId="{53211D4A-C936-4B45-BA11-8D44C39187CD}"/>
          </ac:spMkLst>
        </pc:spChg>
        <pc:spChg chg="add mod">
          <ac:chgData name="Eichholz, Joe Civ USAF USAFA DF/DFMS" userId="b9d808b8-9352-4b52-839e-9568f3d666ff" providerId="ADAL" clId="{943DF5EA-6B02-4E81-8617-FB93CF16D4B4}" dt="2021-08-25T02:32:33.073" v="731" actId="20577"/>
          <ac:spMkLst>
            <pc:docMk/>
            <pc:sldMk cId="2273844978" sldId="277"/>
            <ac:spMk id="9" creationId="{2D95C784-E387-404A-9461-D6FE43866A16}"/>
          </ac:spMkLst>
        </pc:spChg>
        <pc:spChg chg="add mod">
          <ac:chgData name="Eichholz, Joe Civ USAF USAFA DF/DFMS" userId="b9d808b8-9352-4b52-839e-9568f3d666ff" providerId="ADAL" clId="{943DF5EA-6B02-4E81-8617-FB93CF16D4B4}" dt="2021-08-25T02:35:47.479" v="781" actId="20577"/>
          <ac:spMkLst>
            <pc:docMk/>
            <pc:sldMk cId="2273844978" sldId="277"/>
            <ac:spMk id="10" creationId="{4435BD0C-1054-435A-A2CB-D2BD730B301B}"/>
          </ac:spMkLst>
        </pc:spChg>
        <pc:picChg chg="add mod">
          <ac:chgData name="Eichholz, Joe Civ USAF USAFA DF/DFMS" userId="b9d808b8-9352-4b52-839e-9568f3d666ff" providerId="ADAL" clId="{943DF5EA-6B02-4E81-8617-FB93CF16D4B4}" dt="2021-08-25T02:25:15.910" v="379" actId="14100"/>
          <ac:picMkLst>
            <pc:docMk/>
            <pc:sldMk cId="2273844978" sldId="277"/>
            <ac:picMk id="4" creationId="{3DF11EE9-63B1-4D3C-A5F7-15E49B717F57}"/>
          </ac:picMkLst>
        </pc:picChg>
      </pc:sldChg>
      <pc:sldChg chg="addSp delSp modSp new mod">
        <pc:chgData name="Eichholz, Joe Civ USAF USAFA DF/DFMS" userId="b9d808b8-9352-4b52-839e-9568f3d666ff" providerId="ADAL" clId="{943DF5EA-6B02-4E81-8617-FB93CF16D4B4}" dt="2021-08-25T02:45:23.739" v="990" actId="1076"/>
        <pc:sldMkLst>
          <pc:docMk/>
          <pc:sldMk cId="176815741" sldId="278"/>
        </pc:sldMkLst>
        <pc:spChg chg="mod">
          <ac:chgData name="Eichholz, Joe Civ USAF USAFA DF/DFMS" userId="b9d808b8-9352-4b52-839e-9568f3d666ff" providerId="ADAL" clId="{943DF5EA-6B02-4E81-8617-FB93CF16D4B4}" dt="2021-08-25T02:40:58.496" v="914" actId="20577"/>
          <ac:spMkLst>
            <pc:docMk/>
            <pc:sldMk cId="176815741" sldId="278"/>
            <ac:spMk id="2" creationId="{124010EB-F02D-49EE-A47D-D5A9AE0C1800}"/>
          </ac:spMkLst>
        </pc:spChg>
        <pc:spChg chg="del">
          <ac:chgData name="Eichholz, Joe Civ USAF USAFA DF/DFMS" userId="b9d808b8-9352-4b52-839e-9568f3d666ff" providerId="ADAL" clId="{943DF5EA-6B02-4E81-8617-FB93CF16D4B4}" dt="2021-08-25T02:41:00.794" v="915" actId="22"/>
          <ac:spMkLst>
            <pc:docMk/>
            <pc:sldMk cId="176815741" sldId="278"/>
            <ac:spMk id="3" creationId="{80465FE2-6DBB-4B81-99B6-B276D9B4C8CC}"/>
          </ac:spMkLst>
        </pc:spChg>
        <pc:spChg chg="add mod">
          <ac:chgData name="Eichholz, Joe Civ USAF USAFA DF/DFMS" userId="b9d808b8-9352-4b52-839e-9568f3d666ff" providerId="ADAL" clId="{943DF5EA-6B02-4E81-8617-FB93CF16D4B4}" dt="2021-08-25T02:44:38.112" v="949" actId="1076"/>
          <ac:spMkLst>
            <pc:docMk/>
            <pc:sldMk cId="176815741" sldId="278"/>
            <ac:spMk id="10" creationId="{0CDBAC31-60EC-4EAF-A8F3-388002F855EC}"/>
          </ac:spMkLst>
        </pc:spChg>
        <pc:spChg chg="add mod">
          <ac:chgData name="Eichholz, Joe Civ USAF USAFA DF/DFMS" userId="b9d808b8-9352-4b52-839e-9568f3d666ff" providerId="ADAL" clId="{943DF5EA-6B02-4E81-8617-FB93CF16D4B4}" dt="2021-08-25T02:45:23.739" v="990" actId="1076"/>
          <ac:spMkLst>
            <pc:docMk/>
            <pc:sldMk cId="176815741" sldId="278"/>
            <ac:spMk id="11" creationId="{722A11C0-DC3B-4DC7-BACF-BBC878CAE6A5}"/>
          </ac:spMkLst>
        </pc:spChg>
        <pc:picChg chg="add mod ord">
          <ac:chgData name="Eichholz, Joe Civ USAF USAFA DF/DFMS" userId="b9d808b8-9352-4b52-839e-9568f3d666ff" providerId="ADAL" clId="{943DF5EA-6B02-4E81-8617-FB93CF16D4B4}" dt="2021-08-25T02:44:03.487" v="926" actId="1076"/>
          <ac:picMkLst>
            <pc:docMk/>
            <pc:sldMk cId="176815741" sldId="278"/>
            <ac:picMk id="5" creationId="{47191BFD-9B89-48A7-B5ED-71687213ED56}"/>
          </ac:picMkLst>
        </pc:picChg>
        <pc:picChg chg="add del mod">
          <ac:chgData name="Eichholz, Joe Civ USAF USAFA DF/DFMS" userId="b9d808b8-9352-4b52-839e-9568f3d666ff" providerId="ADAL" clId="{943DF5EA-6B02-4E81-8617-FB93CF16D4B4}" dt="2021-08-25T02:41:39.748" v="923" actId="478"/>
          <ac:picMkLst>
            <pc:docMk/>
            <pc:sldMk cId="176815741" sldId="278"/>
            <ac:picMk id="7" creationId="{4CF541AB-028A-42CA-994D-0E593C7AE2A5}"/>
          </ac:picMkLst>
        </pc:picChg>
        <pc:picChg chg="add mod">
          <ac:chgData name="Eichholz, Joe Civ USAF USAFA DF/DFMS" userId="b9d808b8-9352-4b52-839e-9568f3d666ff" providerId="ADAL" clId="{943DF5EA-6B02-4E81-8617-FB93CF16D4B4}" dt="2021-08-25T02:44:06.453" v="927" actId="1076"/>
          <ac:picMkLst>
            <pc:docMk/>
            <pc:sldMk cId="176815741" sldId="278"/>
            <ac:picMk id="9" creationId="{0DEA8A0B-1B07-4942-84EF-0897306D484A}"/>
          </ac:picMkLst>
        </pc:picChg>
      </pc:sldChg>
    </pc:docChg>
  </pc:docChgLst>
  <pc:docChgLst>
    <pc:chgData name="Finkelstein, Daniel Col USAF USAFA DF/DFMS" userId="S::daniel.finkelstein@afacademy.af.edu::77bef7dd-d5ab-4c91-aba1-609cc8e2f982" providerId="AD" clId="Web-{FFC944DE-9368-4ED7-942E-0BC3A6B8048E}"/>
    <pc:docChg chg="modSld">
      <pc:chgData name="Finkelstein, Daniel Col USAF USAFA DF/DFMS" userId="S::daniel.finkelstein@afacademy.af.edu::77bef7dd-d5ab-4c91-aba1-609cc8e2f982" providerId="AD" clId="Web-{FFC944DE-9368-4ED7-942E-0BC3A6B8048E}" dt="2021-08-27T13:46:52.243" v="0" actId="1076"/>
      <pc:docMkLst>
        <pc:docMk/>
      </pc:docMkLst>
      <pc:sldChg chg="modSp">
        <pc:chgData name="Finkelstein, Daniel Col USAF USAFA DF/DFMS" userId="S::daniel.finkelstein@afacademy.af.edu::77bef7dd-d5ab-4c91-aba1-609cc8e2f982" providerId="AD" clId="Web-{FFC944DE-9368-4ED7-942E-0BC3A6B8048E}" dt="2021-08-27T13:46:52.243" v="0" actId="1076"/>
        <pc:sldMkLst>
          <pc:docMk/>
          <pc:sldMk cId="226818462" sldId="263"/>
        </pc:sldMkLst>
        <pc:picChg chg="mod">
          <ac:chgData name="Finkelstein, Daniel Col USAF USAFA DF/DFMS" userId="S::daniel.finkelstein@afacademy.af.edu::77bef7dd-d5ab-4c91-aba1-609cc8e2f982" providerId="AD" clId="Web-{FFC944DE-9368-4ED7-942E-0BC3A6B8048E}" dt="2021-08-27T13:46:52.243" v="0" actId="1076"/>
          <ac:picMkLst>
            <pc:docMk/>
            <pc:sldMk cId="226818462" sldId="263"/>
            <ac:picMk id="9" creationId="{5D2B5782-983E-461F-962A-87FB31F75B9C}"/>
          </ac:picMkLst>
        </pc:picChg>
      </pc:sldChg>
    </pc:docChg>
  </pc:docChgLst>
  <pc:docChgLst>
    <pc:chgData name="Eichholz, Joe Civ USAF USAFA DF/DFMS" userId="b9d808b8-9352-4b52-839e-9568f3d666ff" providerId="ADAL" clId="{40159843-032D-4009-9A01-59551480F584}"/>
    <pc:docChg chg="undo custSel addSld delSld modSld">
      <pc:chgData name="Eichholz, Joe Civ USAF USAFA DF/DFMS" userId="b9d808b8-9352-4b52-839e-9568f3d666ff" providerId="ADAL" clId="{40159843-032D-4009-9A01-59551480F584}" dt="2021-08-27T03:59:00.912" v="2326" actId="1076"/>
      <pc:docMkLst>
        <pc:docMk/>
      </pc:docMkLst>
      <pc:sldChg chg="modSp mod">
        <pc:chgData name="Eichholz, Joe Civ USAF USAFA DF/DFMS" userId="b9d808b8-9352-4b52-839e-9568f3d666ff" providerId="ADAL" clId="{40159843-032D-4009-9A01-59551480F584}" dt="2021-08-26T22:40:14.590" v="37" actId="20577"/>
        <pc:sldMkLst>
          <pc:docMk/>
          <pc:sldMk cId="1360245165" sldId="256"/>
        </pc:sldMkLst>
        <pc:spChg chg="mod">
          <ac:chgData name="Eichholz, Joe Civ USAF USAFA DF/DFMS" userId="b9d808b8-9352-4b52-839e-9568f3d666ff" providerId="ADAL" clId="{40159843-032D-4009-9A01-59551480F584}" dt="2021-08-26T22:40:14.590" v="37" actId="20577"/>
          <ac:spMkLst>
            <pc:docMk/>
            <pc:sldMk cId="1360245165" sldId="256"/>
            <ac:spMk id="2" creationId="{00000000-0000-0000-0000-000000000000}"/>
          </ac:spMkLst>
        </pc:spChg>
      </pc:sldChg>
      <pc:sldChg chg="del">
        <pc:chgData name="Eichholz, Joe Civ USAF USAFA DF/DFMS" userId="b9d808b8-9352-4b52-839e-9568f3d666ff" providerId="ADAL" clId="{40159843-032D-4009-9A01-59551480F584}" dt="2021-08-26T22:41:53.211" v="51" actId="2696"/>
        <pc:sldMkLst>
          <pc:docMk/>
          <pc:sldMk cId="4240375783" sldId="257"/>
        </pc:sldMkLst>
      </pc:sldChg>
      <pc:sldChg chg="addSp delSp modSp mod">
        <pc:chgData name="Eichholz, Joe Civ USAF USAFA DF/DFMS" userId="b9d808b8-9352-4b52-839e-9568f3d666ff" providerId="ADAL" clId="{40159843-032D-4009-9A01-59551480F584}" dt="2021-08-26T22:41:34.180" v="50" actId="1076"/>
        <pc:sldMkLst>
          <pc:docMk/>
          <pc:sldMk cId="1529140012" sldId="261"/>
        </pc:sldMkLst>
        <pc:spChg chg="mod">
          <ac:chgData name="Eichholz, Joe Civ USAF USAFA DF/DFMS" userId="b9d808b8-9352-4b52-839e-9568f3d666ff" providerId="ADAL" clId="{40159843-032D-4009-9A01-59551480F584}" dt="2021-08-26T22:40:53.476" v="42" actId="20577"/>
          <ac:spMkLst>
            <pc:docMk/>
            <pc:sldMk cId="1529140012" sldId="261"/>
            <ac:spMk id="2" creationId="{00000000-0000-0000-0000-000000000000}"/>
          </ac:spMkLst>
        </pc:spChg>
        <pc:spChg chg="add del mod">
          <ac:chgData name="Eichholz, Joe Civ USAF USAFA DF/DFMS" userId="b9d808b8-9352-4b52-839e-9568f3d666ff" providerId="ADAL" clId="{40159843-032D-4009-9A01-59551480F584}" dt="2021-08-26T22:41:24.312" v="48" actId="22"/>
          <ac:spMkLst>
            <pc:docMk/>
            <pc:sldMk cId="1529140012" sldId="261"/>
            <ac:spMk id="4" creationId="{A7EFFE12-3845-4D4B-9670-4DA5164EF124}"/>
          </ac:spMkLst>
        </pc:spChg>
        <pc:picChg chg="del">
          <ac:chgData name="Eichholz, Joe Civ USAF USAFA DF/DFMS" userId="b9d808b8-9352-4b52-839e-9568f3d666ff" providerId="ADAL" clId="{40159843-032D-4009-9A01-59551480F584}" dt="2021-08-26T22:40:38.881" v="39" actId="478"/>
          <ac:picMkLst>
            <pc:docMk/>
            <pc:sldMk cId="1529140012" sldId="261"/>
            <ac:picMk id="5" creationId="{00000000-0000-0000-0000-000000000000}"/>
          </ac:picMkLst>
        </pc:picChg>
        <pc:picChg chg="add mod ord">
          <ac:chgData name="Eichholz, Joe Civ USAF USAFA DF/DFMS" userId="b9d808b8-9352-4b52-839e-9568f3d666ff" providerId="ADAL" clId="{40159843-032D-4009-9A01-59551480F584}" dt="2021-08-26T22:41:34.180" v="50" actId="1076"/>
          <ac:picMkLst>
            <pc:docMk/>
            <pc:sldMk cId="1529140012" sldId="261"/>
            <ac:picMk id="7" creationId="{119DC986-7924-47FC-AFAE-F5630EDFCCD0}"/>
          </ac:picMkLst>
        </pc:picChg>
      </pc:sldChg>
      <pc:sldChg chg="addSp delSp modSp del mod">
        <pc:chgData name="Eichholz, Joe Civ USAF USAFA DF/DFMS" userId="b9d808b8-9352-4b52-839e-9568f3d666ff" providerId="ADAL" clId="{40159843-032D-4009-9A01-59551480F584}" dt="2021-08-26T22:40:50.540" v="40" actId="2696"/>
        <pc:sldMkLst>
          <pc:docMk/>
          <pc:sldMk cId="418697342" sldId="262"/>
        </pc:sldMkLst>
        <pc:spChg chg="add mod">
          <ac:chgData name="Eichholz, Joe Civ USAF USAFA DF/DFMS" userId="b9d808b8-9352-4b52-839e-9568f3d666ff" providerId="ADAL" clId="{40159843-032D-4009-9A01-59551480F584}" dt="2021-08-26T22:40:26.950" v="38" actId="478"/>
          <ac:spMkLst>
            <pc:docMk/>
            <pc:sldMk cId="418697342" sldId="262"/>
            <ac:spMk id="4" creationId="{472DDBEF-1BEB-4032-BE2C-427C6801E17C}"/>
          </ac:spMkLst>
        </pc:spChg>
        <pc:picChg chg="del">
          <ac:chgData name="Eichholz, Joe Civ USAF USAFA DF/DFMS" userId="b9d808b8-9352-4b52-839e-9568f3d666ff" providerId="ADAL" clId="{40159843-032D-4009-9A01-59551480F584}" dt="2021-08-26T22:40:26.950" v="38" actId="478"/>
          <ac:picMkLst>
            <pc:docMk/>
            <pc:sldMk cId="418697342" sldId="262"/>
            <ac:picMk id="5" creationId="{00000000-0000-0000-0000-000000000000}"/>
          </ac:picMkLst>
        </pc:picChg>
      </pc:sldChg>
      <pc:sldChg chg="addSp delSp modSp new mod setBg">
        <pc:chgData name="Eichholz, Joe Civ USAF USAFA DF/DFMS" userId="b9d808b8-9352-4b52-839e-9568f3d666ff" providerId="ADAL" clId="{40159843-032D-4009-9A01-59551480F584}" dt="2021-08-27T01:38:43.163" v="842" actId="26606"/>
        <pc:sldMkLst>
          <pc:docMk/>
          <pc:sldMk cId="2405102744" sldId="262"/>
        </pc:sldMkLst>
        <pc:spChg chg="mod">
          <ac:chgData name="Eichholz, Joe Civ USAF USAFA DF/DFMS" userId="b9d808b8-9352-4b52-839e-9568f3d666ff" providerId="ADAL" clId="{40159843-032D-4009-9A01-59551480F584}" dt="2021-08-27T01:38:43.163" v="842" actId="26606"/>
          <ac:spMkLst>
            <pc:docMk/>
            <pc:sldMk cId="2405102744" sldId="262"/>
            <ac:spMk id="2" creationId="{4CF287B2-B2B0-44F4-A839-BC12814F8A01}"/>
          </ac:spMkLst>
        </pc:spChg>
        <pc:spChg chg="mod">
          <ac:chgData name="Eichholz, Joe Civ USAF USAFA DF/DFMS" userId="b9d808b8-9352-4b52-839e-9568f3d666ff" providerId="ADAL" clId="{40159843-032D-4009-9A01-59551480F584}" dt="2021-08-27T01:38:43.163" v="842" actId="26606"/>
          <ac:spMkLst>
            <pc:docMk/>
            <pc:sldMk cId="2405102744" sldId="262"/>
            <ac:spMk id="3" creationId="{E604C7F6-19D7-453B-98E0-67B28E697DBF}"/>
          </ac:spMkLst>
        </pc:spChg>
        <pc:spChg chg="add del">
          <ac:chgData name="Eichholz, Joe Civ USAF USAFA DF/DFMS" userId="b9d808b8-9352-4b52-839e-9568f3d666ff" providerId="ADAL" clId="{40159843-032D-4009-9A01-59551480F584}" dt="2021-08-27T01:38:43.163" v="842" actId="26606"/>
          <ac:spMkLst>
            <pc:docMk/>
            <pc:sldMk cId="2405102744" sldId="262"/>
            <ac:spMk id="8" creationId="{907EF6B7-1338-4443-8C46-6A318D952DFD}"/>
          </ac:spMkLst>
        </pc:spChg>
        <pc:spChg chg="add del">
          <ac:chgData name="Eichholz, Joe Civ USAF USAFA DF/DFMS" userId="b9d808b8-9352-4b52-839e-9568f3d666ff" providerId="ADAL" clId="{40159843-032D-4009-9A01-59551480F584}" dt="2021-08-27T01:38:43.163" v="842" actId="26606"/>
          <ac:spMkLst>
            <pc:docMk/>
            <pc:sldMk cId="2405102744" sldId="262"/>
            <ac:spMk id="10" creationId="{DAAE4CDD-124C-4DCF-9584-B6033B545DD5}"/>
          </ac:spMkLst>
        </pc:spChg>
        <pc:spChg chg="add del">
          <ac:chgData name="Eichholz, Joe Civ USAF USAFA DF/DFMS" userId="b9d808b8-9352-4b52-839e-9568f3d666ff" providerId="ADAL" clId="{40159843-032D-4009-9A01-59551480F584}" dt="2021-08-27T01:38:43.163" v="842" actId="26606"/>
          <ac:spMkLst>
            <pc:docMk/>
            <pc:sldMk cId="2405102744" sldId="262"/>
            <ac:spMk id="12" creationId="{081E4A58-353D-44AE-B2FC-2A74E2E400F7}"/>
          </ac:spMkLst>
        </pc:spChg>
      </pc:sldChg>
      <pc:sldChg chg="addSp delSp modSp new mod modAnim">
        <pc:chgData name="Eichholz, Joe Civ USAF USAFA DF/DFMS" userId="b9d808b8-9352-4b52-839e-9568f3d666ff" providerId="ADAL" clId="{40159843-032D-4009-9A01-59551480F584}" dt="2021-08-27T01:51:46.618" v="983"/>
        <pc:sldMkLst>
          <pc:docMk/>
          <pc:sldMk cId="226818462" sldId="263"/>
        </pc:sldMkLst>
        <pc:spChg chg="mod">
          <ac:chgData name="Eichholz, Joe Civ USAF USAFA DF/DFMS" userId="b9d808b8-9352-4b52-839e-9568f3d666ff" providerId="ADAL" clId="{40159843-032D-4009-9A01-59551480F584}" dt="2021-08-26T22:54:44.722" v="705" actId="20577"/>
          <ac:spMkLst>
            <pc:docMk/>
            <pc:sldMk cId="226818462" sldId="263"/>
            <ac:spMk id="2" creationId="{E590698F-6636-4F93-8E8F-5F8D6B55B2C4}"/>
          </ac:spMkLst>
        </pc:spChg>
        <pc:spChg chg="mod">
          <ac:chgData name="Eichholz, Joe Civ USAF USAFA DF/DFMS" userId="b9d808b8-9352-4b52-839e-9568f3d666ff" providerId="ADAL" clId="{40159843-032D-4009-9A01-59551480F584}" dt="2021-08-26T23:04:19.674" v="806" actId="20577"/>
          <ac:spMkLst>
            <pc:docMk/>
            <pc:sldMk cId="226818462" sldId="263"/>
            <ac:spMk id="3" creationId="{C32C0226-B538-4CFF-A6B3-79D9B606AF8F}"/>
          </ac:spMkLst>
        </pc:spChg>
        <pc:spChg chg="add mod">
          <ac:chgData name="Eichholz, Joe Civ USAF USAFA DF/DFMS" userId="b9d808b8-9352-4b52-839e-9568f3d666ff" providerId="ADAL" clId="{40159843-032D-4009-9A01-59551480F584}" dt="2021-08-27T01:51:31.496" v="980" actId="1076"/>
          <ac:spMkLst>
            <pc:docMk/>
            <pc:sldMk cId="226818462" sldId="263"/>
            <ac:spMk id="14" creationId="{BA0FDE8C-8751-4988-87EB-BBF277808956}"/>
          </ac:spMkLst>
        </pc:spChg>
        <pc:picChg chg="add del mod">
          <ac:chgData name="Eichholz, Joe Civ USAF USAFA DF/DFMS" userId="b9d808b8-9352-4b52-839e-9568f3d666ff" providerId="ADAL" clId="{40159843-032D-4009-9A01-59551480F584}" dt="2021-08-27T01:25:22.169" v="809" actId="478"/>
          <ac:picMkLst>
            <pc:docMk/>
            <pc:sldMk cId="226818462" sldId="263"/>
            <ac:picMk id="5" creationId="{83AE73C9-C2D6-41F4-800B-1AD035F9E2AB}"/>
          </ac:picMkLst>
        </pc:picChg>
        <pc:picChg chg="add del mod">
          <ac:chgData name="Eichholz, Joe Civ USAF USAFA DF/DFMS" userId="b9d808b8-9352-4b52-839e-9568f3d666ff" providerId="ADAL" clId="{40159843-032D-4009-9A01-59551480F584}" dt="2021-08-27T01:26:32.876" v="812" actId="478"/>
          <ac:picMkLst>
            <pc:docMk/>
            <pc:sldMk cId="226818462" sldId="263"/>
            <ac:picMk id="7" creationId="{3645F55F-13F6-488D-8709-71E5745F11EB}"/>
          </ac:picMkLst>
        </pc:picChg>
        <pc:picChg chg="add mod">
          <ac:chgData name="Eichholz, Joe Civ USAF USAFA DF/DFMS" userId="b9d808b8-9352-4b52-839e-9568f3d666ff" providerId="ADAL" clId="{40159843-032D-4009-9A01-59551480F584}" dt="2021-08-27T01:25:28.280" v="811" actId="1076"/>
          <ac:picMkLst>
            <pc:docMk/>
            <pc:sldMk cId="226818462" sldId="263"/>
            <ac:picMk id="9" creationId="{5D2B5782-983E-461F-962A-87FB31F75B9C}"/>
          </ac:picMkLst>
        </pc:picChg>
        <pc:picChg chg="add mod">
          <ac:chgData name="Eichholz, Joe Civ USAF USAFA DF/DFMS" userId="b9d808b8-9352-4b52-839e-9568f3d666ff" providerId="ADAL" clId="{40159843-032D-4009-9A01-59551480F584}" dt="2021-08-27T01:26:39.753" v="814" actId="1076"/>
          <ac:picMkLst>
            <pc:docMk/>
            <pc:sldMk cId="226818462" sldId="263"/>
            <ac:picMk id="11" creationId="{8A8D0088-C49A-4C95-A92C-7F376BC744F9}"/>
          </ac:picMkLst>
        </pc:picChg>
        <pc:cxnChg chg="add mod">
          <ac:chgData name="Eichholz, Joe Civ USAF USAFA DF/DFMS" userId="b9d808b8-9352-4b52-839e-9568f3d666ff" providerId="ADAL" clId="{40159843-032D-4009-9A01-59551480F584}" dt="2021-08-27T01:27:30.235" v="817" actId="1582"/>
          <ac:cxnSpMkLst>
            <pc:docMk/>
            <pc:sldMk cId="226818462" sldId="263"/>
            <ac:cxnSpMk id="13" creationId="{D4877169-5A36-4959-9341-7A6EB84669D0}"/>
          </ac:cxnSpMkLst>
        </pc:cxnChg>
      </pc:sldChg>
      <pc:sldChg chg="addSp delSp modSp new mod">
        <pc:chgData name="Eichholz, Joe Civ USAF USAFA DF/DFMS" userId="b9d808b8-9352-4b52-839e-9568f3d666ff" providerId="ADAL" clId="{40159843-032D-4009-9A01-59551480F584}" dt="2021-08-27T01:33:50.269" v="840" actId="1076"/>
        <pc:sldMkLst>
          <pc:docMk/>
          <pc:sldMk cId="1471741591" sldId="264"/>
        </pc:sldMkLst>
        <pc:spChg chg="mod">
          <ac:chgData name="Eichholz, Joe Civ USAF USAFA DF/DFMS" userId="b9d808b8-9352-4b52-839e-9568f3d666ff" providerId="ADAL" clId="{40159843-032D-4009-9A01-59551480F584}" dt="2021-08-27T01:33:43.765" v="839" actId="20577"/>
          <ac:spMkLst>
            <pc:docMk/>
            <pc:sldMk cId="1471741591" sldId="264"/>
            <ac:spMk id="2" creationId="{D0455EA9-4641-44B5-80BB-9069306317EF}"/>
          </ac:spMkLst>
        </pc:spChg>
        <pc:spChg chg="del">
          <ac:chgData name="Eichholz, Joe Civ USAF USAFA DF/DFMS" userId="b9d808b8-9352-4b52-839e-9568f3d666ff" providerId="ADAL" clId="{40159843-032D-4009-9A01-59551480F584}" dt="2021-08-27T01:33:36.689" v="820"/>
          <ac:spMkLst>
            <pc:docMk/>
            <pc:sldMk cId="1471741591" sldId="264"/>
            <ac:spMk id="3" creationId="{9EA8726F-D16E-4488-8328-7FB1B9A20B7D}"/>
          </ac:spMkLst>
        </pc:spChg>
        <pc:picChg chg="add mod">
          <ac:chgData name="Eichholz, Joe Civ USAF USAFA DF/DFMS" userId="b9d808b8-9352-4b52-839e-9568f3d666ff" providerId="ADAL" clId="{40159843-032D-4009-9A01-59551480F584}" dt="2021-08-27T01:33:50.269" v="840" actId="1076"/>
          <ac:picMkLst>
            <pc:docMk/>
            <pc:sldMk cId="1471741591" sldId="264"/>
            <ac:picMk id="1025" creationId="{0C9D6E92-F30B-453A-959E-F6B7921A3F7F}"/>
          </ac:picMkLst>
        </pc:picChg>
      </pc:sldChg>
      <pc:sldChg chg="del">
        <pc:chgData name="Eichholz, Joe Civ USAF USAFA DF/DFMS" userId="b9d808b8-9352-4b52-839e-9568f3d666ff" providerId="ADAL" clId="{40159843-032D-4009-9A01-59551480F584}" dt="2021-08-26T22:41:53.211" v="51" actId="2696"/>
        <pc:sldMkLst>
          <pc:docMk/>
          <pc:sldMk cId="4256122573" sldId="264"/>
        </pc:sldMkLst>
      </pc:sldChg>
      <pc:sldChg chg="del">
        <pc:chgData name="Eichholz, Joe Civ USAF USAFA DF/DFMS" userId="b9d808b8-9352-4b52-839e-9568f3d666ff" providerId="ADAL" clId="{40159843-032D-4009-9A01-59551480F584}" dt="2021-08-26T22:41:53.211" v="51" actId="2696"/>
        <pc:sldMkLst>
          <pc:docMk/>
          <pc:sldMk cId="411630482" sldId="265"/>
        </pc:sldMkLst>
      </pc:sldChg>
      <pc:sldChg chg="addSp modSp new mod modAnim">
        <pc:chgData name="Eichholz, Joe Civ USAF USAFA DF/DFMS" userId="b9d808b8-9352-4b52-839e-9568f3d666ff" providerId="ADAL" clId="{40159843-032D-4009-9A01-59551480F584}" dt="2021-08-27T03:29:01.550" v="1294"/>
        <pc:sldMkLst>
          <pc:docMk/>
          <pc:sldMk cId="1905362146" sldId="265"/>
        </pc:sldMkLst>
        <pc:spChg chg="mod">
          <ac:chgData name="Eichholz, Joe Civ USAF USAFA DF/DFMS" userId="b9d808b8-9352-4b52-839e-9568f3d666ff" providerId="ADAL" clId="{40159843-032D-4009-9A01-59551480F584}" dt="2021-08-27T02:07:45.241" v="1118" actId="20577"/>
          <ac:spMkLst>
            <pc:docMk/>
            <pc:sldMk cId="1905362146" sldId="265"/>
            <ac:spMk id="2" creationId="{6C89013F-5F5A-46D2-BB74-8194F42AB585}"/>
          </ac:spMkLst>
        </pc:spChg>
        <pc:spChg chg="mod">
          <ac:chgData name="Eichholz, Joe Civ USAF USAFA DF/DFMS" userId="b9d808b8-9352-4b52-839e-9568f3d666ff" providerId="ADAL" clId="{40159843-032D-4009-9A01-59551480F584}" dt="2021-08-27T03:27:35.575" v="1274" actId="20577"/>
          <ac:spMkLst>
            <pc:docMk/>
            <pc:sldMk cId="1905362146" sldId="265"/>
            <ac:spMk id="3" creationId="{066ADED9-A6D4-4E98-9E09-393DF178B78B}"/>
          </ac:spMkLst>
        </pc:spChg>
        <pc:spChg chg="add mod">
          <ac:chgData name="Eichholz, Joe Civ USAF USAFA DF/DFMS" userId="b9d808b8-9352-4b52-839e-9568f3d666ff" providerId="ADAL" clId="{40159843-032D-4009-9A01-59551480F584}" dt="2021-08-27T03:28:16.353" v="1289" actId="1076"/>
          <ac:spMkLst>
            <pc:docMk/>
            <pc:sldMk cId="1905362146" sldId="265"/>
            <ac:spMk id="7" creationId="{C06A90A1-1FD1-4773-819B-303A1E32344E}"/>
          </ac:spMkLst>
        </pc:spChg>
        <pc:picChg chg="add mod">
          <ac:chgData name="Eichholz, Joe Civ USAF USAFA DF/DFMS" userId="b9d808b8-9352-4b52-839e-9568f3d666ff" providerId="ADAL" clId="{40159843-032D-4009-9A01-59551480F584}" dt="2021-08-27T03:27:49.011" v="1276" actId="1076"/>
          <ac:picMkLst>
            <pc:docMk/>
            <pc:sldMk cId="1905362146" sldId="265"/>
            <ac:picMk id="5" creationId="{7C335365-2306-428E-A37C-2DF2FB485318}"/>
          </ac:picMkLst>
        </pc:picChg>
        <pc:picChg chg="add mod">
          <ac:chgData name="Eichholz, Joe Civ USAF USAFA DF/DFMS" userId="b9d808b8-9352-4b52-839e-9568f3d666ff" providerId="ADAL" clId="{40159843-032D-4009-9A01-59551480F584}" dt="2021-08-27T03:28:37.491" v="1291" actId="1076"/>
          <ac:picMkLst>
            <pc:docMk/>
            <pc:sldMk cId="1905362146" sldId="265"/>
            <ac:picMk id="9" creationId="{90CEC717-8509-40C2-A0AE-E5568C595F6C}"/>
          </ac:picMkLst>
        </pc:picChg>
        <pc:cxnChg chg="add mod">
          <ac:chgData name="Eichholz, Joe Civ USAF USAFA DF/DFMS" userId="b9d808b8-9352-4b52-839e-9568f3d666ff" providerId="ADAL" clId="{40159843-032D-4009-9A01-59551480F584}" dt="2021-08-27T03:27:58.254" v="1277"/>
          <ac:cxnSpMkLst>
            <pc:docMk/>
            <pc:sldMk cId="1905362146" sldId="265"/>
            <ac:cxnSpMk id="6" creationId="{7F74C160-4D64-4765-AD79-FEA92D043412}"/>
          </ac:cxnSpMkLst>
        </pc:cxnChg>
      </pc:sldChg>
      <pc:sldChg chg="addSp delSp modSp new mod modAnim">
        <pc:chgData name="Eichholz, Joe Civ USAF USAFA DF/DFMS" userId="b9d808b8-9352-4b52-839e-9568f3d666ff" providerId="ADAL" clId="{40159843-032D-4009-9A01-59551480F584}" dt="2021-08-27T01:52:33.507" v="987"/>
        <pc:sldMkLst>
          <pc:docMk/>
          <pc:sldMk cId="1587653684" sldId="266"/>
        </pc:sldMkLst>
        <pc:spChg chg="mod">
          <ac:chgData name="Eichholz, Joe Civ USAF USAFA DF/DFMS" userId="b9d808b8-9352-4b52-839e-9568f3d666ff" providerId="ADAL" clId="{40159843-032D-4009-9A01-59551480F584}" dt="2021-08-27T01:45:43.965" v="882" actId="20577"/>
          <ac:spMkLst>
            <pc:docMk/>
            <pc:sldMk cId="1587653684" sldId="266"/>
            <ac:spMk id="2" creationId="{C7EB9860-EDF8-40CB-A1D7-6F3FA946FE7D}"/>
          </ac:spMkLst>
        </pc:spChg>
        <pc:spChg chg="mod">
          <ac:chgData name="Eichholz, Joe Civ USAF USAFA DF/DFMS" userId="b9d808b8-9352-4b52-839e-9568f3d666ff" providerId="ADAL" clId="{40159843-032D-4009-9A01-59551480F584}" dt="2021-08-27T01:50:00.741" v="965" actId="20577"/>
          <ac:spMkLst>
            <pc:docMk/>
            <pc:sldMk cId="1587653684" sldId="266"/>
            <ac:spMk id="3" creationId="{E1BC5229-A4F0-4176-878E-B80CA63FDE80}"/>
          </ac:spMkLst>
        </pc:spChg>
        <pc:spChg chg="add mod">
          <ac:chgData name="Eichholz, Joe Civ USAF USAFA DF/DFMS" userId="b9d808b8-9352-4b52-839e-9568f3d666ff" providerId="ADAL" clId="{40159843-032D-4009-9A01-59551480F584}" dt="2021-08-27T01:52:21.059" v="985" actId="1076"/>
          <ac:spMkLst>
            <pc:docMk/>
            <pc:sldMk cId="1587653684" sldId="266"/>
            <ac:spMk id="11" creationId="{3A81D23D-25AE-4C50-B9A3-E966D891D139}"/>
          </ac:spMkLst>
        </pc:spChg>
        <pc:picChg chg="add del mod">
          <ac:chgData name="Eichholz, Joe Civ USAF USAFA DF/DFMS" userId="b9d808b8-9352-4b52-839e-9568f3d666ff" providerId="ADAL" clId="{40159843-032D-4009-9A01-59551480F584}" dt="2021-08-27T01:50:48.259" v="970" actId="478"/>
          <ac:picMkLst>
            <pc:docMk/>
            <pc:sldMk cId="1587653684" sldId="266"/>
            <ac:picMk id="5" creationId="{CF827718-E9A0-4142-ADD9-A9F6F73B896B}"/>
          </ac:picMkLst>
        </pc:picChg>
        <pc:picChg chg="add mod">
          <ac:chgData name="Eichholz, Joe Civ USAF USAFA DF/DFMS" userId="b9d808b8-9352-4b52-839e-9568f3d666ff" providerId="ADAL" clId="{40159843-032D-4009-9A01-59551480F584}" dt="2021-08-27T01:50:46.855" v="969" actId="1076"/>
          <ac:picMkLst>
            <pc:docMk/>
            <pc:sldMk cId="1587653684" sldId="266"/>
            <ac:picMk id="7" creationId="{CAC10A96-86C4-4A22-9E13-1CD7093D7331}"/>
          </ac:picMkLst>
        </pc:picChg>
        <pc:picChg chg="add mod">
          <ac:chgData name="Eichholz, Joe Civ USAF USAFA DF/DFMS" userId="b9d808b8-9352-4b52-839e-9568f3d666ff" providerId="ADAL" clId="{40159843-032D-4009-9A01-59551480F584}" dt="2021-08-27T01:51:02.642" v="972" actId="1076"/>
          <ac:picMkLst>
            <pc:docMk/>
            <pc:sldMk cId="1587653684" sldId="266"/>
            <ac:picMk id="9" creationId="{ABE3676A-4D43-4E3B-812D-FA7FD79B8D8D}"/>
          </ac:picMkLst>
        </pc:picChg>
        <pc:cxnChg chg="add mod">
          <ac:chgData name="Eichholz, Joe Civ USAF USAFA DF/DFMS" userId="b9d808b8-9352-4b52-839e-9568f3d666ff" providerId="ADAL" clId="{40159843-032D-4009-9A01-59551480F584}" dt="2021-08-27T01:52:21.059" v="985" actId="1076"/>
          <ac:cxnSpMkLst>
            <pc:docMk/>
            <pc:sldMk cId="1587653684" sldId="266"/>
            <ac:cxnSpMk id="10" creationId="{73E83A5F-1AB6-4B1B-9F27-E3DFFB697E99}"/>
          </ac:cxnSpMkLst>
        </pc:cxnChg>
      </pc:sldChg>
      <pc:sldChg chg="addSp modSp new mod modAnim">
        <pc:chgData name="Eichholz, Joe Civ USAF USAFA DF/DFMS" userId="b9d808b8-9352-4b52-839e-9568f3d666ff" providerId="ADAL" clId="{40159843-032D-4009-9A01-59551480F584}" dt="2021-08-27T02:07:15.453" v="1097"/>
        <pc:sldMkLst>
          <pc:docMk/>
          <pc:sldMk cId="754931498" sldId="267"/>
        </pc:sldMkLst>
        <pc:spChg chg="mod">
          <ac:chgData name="Eichholz, Joe Civ USAF USAFA DF/DFMS" userId="b9d808b8-9352-4b52-839e-9568f3d666ff" providerId="ADAL" clId="{40159843-032D-4009-9A01-59551480F584}" dt="2021-08-27T02:05:10.621" v="1022" actId="20577"/>
          <ac:spMkLst>
            <pc:docMk/>
            <pc:sldMk cId="754931498" sldId="267"/>
            <ac:spMk id="2" creationId="{EE7DF830-A9B9-4B58-8A22-B7E59815CD76}"/>
          </ac:spMkLst>
        </pc:spChg>
        <pc:spChg chg="mod">
          <ac:chgData name="Eichholz, Joe Civ USAF USAFA DF/DFMS" userId="b9d808b8-9352-4b52-839e-9568f3d666ff" providerId="ADAL" clId="{40159843-032D-4009-9A01-59551480F584}" dt="2021-08-27T02:05:57.166" v="1087" actId="20577"/>
          <ac:spMkLst>
            <pc:docMk/>
            <pc:sldMk cId="754931498" sldId="267"/>
            <ac:spMk id="3" creationId="{6E18A1D2-DEF3-4CCD-A78A-E0EF564877A4}"/>
          </ac:spMkLst>
        </pc:spChg>
        <pc:spChg chg="add mod">
          <ac:chgData name="Eichholz, Joe Civ USAF USAFA DF/DFMS" userId="b9d808b8-9352-4b52-839e-9568f3d666ff" providerId="ADAL" clId="{40159843-032D-4009-9A01-59551480F584}" dt="2021-08-27T02:06:47.086" v="1093" actId="1076"/>
          <ac:spMkLst>
            <pc:docMk/>
            <pc:sldMk cId="754931498" sldId="267"/>
            <ac:spMk id="9" creationId="{3FBD7F58-E884-42D5-804C-4BCA33F29C19}"/>
          </ac:spMkLst>
        </pc:spChg>
        <pc:picChg chg="add mod">
          <ac:chgData name="Eichholz, Joe Civ USAF USAFA DF/DFMS" userId="b9d808b8-9352-4b52-839e-9568f3d666ff" providerId="ADAL" clId="{40159843-032D-4009-9A01-59551480F584}" dt="2021-08-27T02:06:12.850" v="1089" actId="1076"/>
          <ac:picMkLst>
            <pc:docMk/>
            <pc:sldMk cId="754931498" sldId="267"/>
            <ac:picMk id="5" creationId="{5C07AE64-B249-4FA4-B301-2326BFB67B69}"/>
          </ac:picMkLst>
        </pc:picChg>
        <pc:picChg chg="add mod">
          <ac:chgData name="Eichholz, Joe Civ USAF USAFA DF/DFMS" userId="b9d808b8-9352-4b52-839e-9568f3d666ff" providerId="ADAL" clId="{40159843-032D-4009-9A01-59551480F584}" dt="2021-08-27T02:06:32.885" v="1091" actId="1076"/>
          <ac:picMkLst>
            <pc:docMk/>
            <pc:sldMk cId="754931498" sldId="267"/>
            <ac:picMk id="7" creationId="{6163D914-52CE-44EE-9B90-C539D544FC20}"/>
          </ac:picMkLst>
        </pc:picChg>
        <pc:cxnChg chg="add mod">
          <ac:chgData name="Eichholz, Joe Civ USAF USAFA DF/DFMS" userId="b9d808b8-9352-4b52-839e-9568f3d666ff" providerId="ADAL" clId="{40159843-032D-4009-9A01-59551480F584}" dt="2021-08-27T02:06:47.086" v="1093" actId="1076"/>
          <ac:cxnSpMkLst>
            <pc:docMk/>
            <pc:sldMk cId="754931498" sldId="267"/>
            <ac:cxnSpMk id="8" creationId="{FAB37FB8-BE87-44B3-AAF5-503D1ED96524}"/>
          </ac:cxnSpMkLst>
        </pc:cxnChg>
      </pc:sldChg>
      <pc:sldChg chg="del">
        <pc:chgData name="Eichholz, Joe Civ USAF USAFA DF/DFMS" userId="b9d808b8-9352-4b52-839e-9568f3d666ff" providerId="ADAL" clId="{40159843-032D-4009-9A01-59551480F584}" dt="2021-08-26T22:41:53.211" v="51" actId="2696"/>
        <pc:sldMkLst>
          <pc:docMk/>
          <pc:sldMk cId="3414558629" sldId="267"/>
        </pc:sldMkLst>
      </pc:sldChg>
      <pc:sldChg chg="del">
        <pc:chgData name="Eichholz, Joe Civ USAF USAFA DF/DFMS" userId="b9d808b8-9352-4b52-839e-9568f3d666ff" providerId="ADAL" clId="{40159843-032D-4009-9A01-59551480F584}" dt="2021-08-26T22:41:53.211" v="51" actId="2696"/>
        <pc:sldMkLst>
          <pc:docMk/>
          <pc:sldMk cId="1326378303" sldId="268"/>
        </pc:sldMkLst>
      </pc:sldChg>
      <pc:sldChg chg="addSp delSp modSp new mod delAnim modAnim">
        <pc:chgData name="Eichholz, Joe Civ USAF USAFA DF/DFMS" userId="b9d808b8-9352-4b52-839e-9568f3d666ff" providerId="ADAL" clId="{40159843-032D-4009-9A01-59551480F584}" dt="2021-08-27T03:22:24.058" v="1222"/>
        <pc:sldMkLst>
          <pc:docMk/>
          <pc:sldMk cId="1330822845" sldId="268"/>
        </pc:sldMkLst>
        <pc:spChg chg="mod">
          <ac:chgData name="Eichholz, Joe Civ USAF USAFA DF/DFMS" userId="b9d808b8-9352-4b52-839e-9568f3d666ff" providerId="ADAL" clId="{40159843-032D-4009-9A01-59551480F584}" dt="2021-08-27T02:09:52.443" v="1160" actId="20577"/>
          <ac:spMkLst>
            <pc:docMk/>
            <pc:sldMk cId="1330822845" sldId="268"/>
            <ac:spMk id="2" creationId="{43B2D519-3045-495A-B437-12007AA6E74E}"/>
          </ac:spMkLst>
        </pc:spChg>
        <pc:spChg chg="del">
          <ac:chgData name="Eichholz, Joe Civ USAF USAFA DF/DFMS" userId="b9d808b8-9352-4b52-839e-9568f3d666ff" providerId="ADAL" clId="{40159843-032D-4009-9A01-59551480F584}" dt="2021-08-27T02:11:03.934" v="1162"/>
          <ac:spMkLst>
            <pc:docMk/>
            <pc:sldMk cId="1330822845" sldId="268"/>
            <ac:spMk id="3" creationId="{F23A38EE-BB0D-42E7-BAE2-CF3EBEC0D610}"/>
          </ac:spMkLst>
        </pc:spChg>
        <pc:spChg chg="add del mod">
          <ac:chgData name="Eichholz, Joe Civ USAF USAFA DF/DFMS" userId="b9d808b8-9352-4b52-839e-9568f3d666ff" providerId="ADAL" clId="{40159843-032D-4009-9A01-59551480F584}" dt="2021-08-27T03:11:17.916" v="1188"/>
          <ac:spMkLst>
            <pc:docMk/>
            <pc:sldMk cId="1330822845" sldId="268"/>
            <ac:spMk id="9" creationId="{A2A8B67C-A6E5-4BE5-9A89-C724F2771A03}"/>
          </ac:spMkLst>
        </pc:spChg>
        <pc:graphicFrameChg chg="add del mod">
          <ac:chgData name="Eichholz, Joe Civ USAF USAFA DF/DFMS" userId="b9d808b8-9352-4b52-839e-9568f3d666ff" providerId="ADAL" clId="{40159843-032D-4009-9A01-59551480F584}" dt="2021-08-27T02:24:19.318" v="1183" actId="478"/>
          <ac:graphicFrameMkLst>
            <pc:docMk/>
            <pc:sldMk cId="1330822845" sldId="268"/>
            <ac:graphicFrameMk id="4" creationId="{00000000-0008-0000-0000-000004000000}"/>
          </ac:graphicFrameMkLst>
        </pc:graphicFrameChg>
        <pc:graphicFrameChg chg="add del mod">
          <ac:chgData name="Eichholz, Joe Civ USAF USAFA DF/DFMS" userId="b9d808b8-9352-4b52-839e-9568f3d666ff" providerId="ADAL" clId="{40159843-032D-4009-9A01-59551480F584}" dt="2021-08-27T02:20:39.136" v="1174" actId="478"/>
          <ac:graphicFrameMkLst>
            <pc:docMk/>
            <pc:sldMk cId="1330822845" sldId="268"/>
            <ac:graphicFrameMk id="5" creationId="{00000000-0008-0000-0000-000005000000}"/>
          </ac:graphicFrameMkLst>
        </pc:graphicFrameChg>
        <pc:graphicFrameChg chg="add del mod">
          <ac:chgData name="Eichholz, Joe Civ USAF USAFA DF/DFMS" userId="b9d808b8-9352-4b52-839e-9568f3d666ff" providerId="ADAL" clId="{40159843-032D-4009-9A01-59551480F584}" dt="2021-08-27T02:21:59.090" v="1178" actId="478"/>
          <ac:graphicFrameMkLst>
            <pc:docMk/>
            <pc:sldMk cId="1330822845" sldId="268"/>
            <ac:graphicFrameMk id="6" creationId="{00000000-0008-0000-0000-000005000000}"/>
          </ac:graphicFrameMkLst>
        </pc:graphicFrameChg>
        <pc:graphicFrameChg chg="add del mod">
          <ac:chgData name="Eichholz, Joe Civ USAF USAFA DF/DFMS" userId="b9d808b8-9352-4b52-839e-9568f3d666ff" providerId="ADAL" clId="{40159843-032D-4009-9A01-59551480F584}" dt="2021-08-27T02:24:17.012" v="1182" actId="478"/>
          <ac:graphicFrameMkLst>
            <pc:docMk/>
            <pc:sldMk cId="1330822845" sldId="268"/>
            <ac:graphicFrameMk id="7" creationId="{00000000-0008-0000-0000-000004000000}"/>
          </ac:graphicFrameMkLst>
        </pc:graphicFrameChg>
        <pc:graphicFrameChg chg="add mod">
          <ac:chgData name="Eichholz, Joe Civ USAF USAFA DF/DFMS" userId="b9d808b8-9352-4b52-839e-9568f3d666ff" providerId="ADAL" clId="{40159843-032D-4009-9A01-59551480F584}" dt="2021-08-27T02:24:43.902" v="1186"/>
          <ac:graphicFrameMkLst>
            <pc:docMk/>
            <pc:sldMk cId="1330822845" sldId="268"/>
            <ac:graphicFrameMk id="10" creationId="{00000000-0008-0000-0000-000004000000}"/>
          </ac:graphicFrameMkLst>
        </pc:graphicFrameChg>
        <pc:graphicFrameChg chg="add mod">
          <ac:chgData name="Eichholz, Joe Civ USAF USAFA DF/DFMS" userId="b9d808b8-9352-4b52-839e-9568f3d666ff" providerId="ADAL" clId="{40159843-032D-4009-9A01-59551480F584}" dt="2021-08-27T03:11:17.916" v="1188"/>
          <ac:graphicFrameMkLst>
            <pc:docMk/>
            <pc:sldMk cId="1330822845" sldId="268"/>
            <ac:graphicFrameMk id="11" creationId="{00000000-0008-0000-0000-000004000000}"/>
          </ac:graphicFrameMkLst>
        </pc:graphicFrameChg>
        <pc:graphicFrameChg chg="add del mod">
          <ac:chgData name="Eichholz, Joe Civ USAF USAFA DF/DFMS" userId="b9d808b8-9352-4b52-839e-9568f3d666ff" providerId="ADAL" clId="{40159843-032D-4009-9A01-59551480F584}" dt="2021-08-27T03:16:00.597" v="1204" actId="478"/>
          <ac:graphicFrameMkLst>
            <pc:docMk/>
            <pc:sldMk cId="1330822845" sldId="268"/>
            <ac:graphicFrameMk id="12" creationId="{00000000-0008-0000-0000-000004000000}"/>
          </ac:graphicFrameMkLst>
        </pc:graphicFrameChg>
        <pc:graphicFrameChg chg="add del mod">
          <ac:chgData name="Eichholz, Joe Civ USAF USAFA DF/DFMS" userId="b9d808b8-9352-4b52-839e-9568f3d666ff" providerId="ADAL" clId="{40159843-032D-4009-9A01-59551480F584}" dt="2021-08-27T03:15:55.367" v="1203" actId="478"/>
          <ac:graphicFrameMkLst>
            <pc:docMk/>
            <pc:sldMk cId="1330822845" sldId="268"/>
            <ac:graphicFrameMk id="13" creationId="{00000000-0008-0000-0000-000004000000}"/>
          </ac:graphicFrameMkLst>
        </pc:graphicFrameChg>
        <pc:graphicFrameChg chg="add mod">
          <ac:chgData name="Eichholz, Joe Civ USAF USAFA DF/DFMS" userId="b9d808b8-9352-4b52-839e-9568f3d666ff" providerId="ADAL" clId="{40159843-032D-4009-9A01-59551480F584}" dt="2021-08-27T03:20:01.934" v="1209" actId="14100"/>
          <ac:graphicFrameMkLst>
            <pc:docMk/>
            <pc:sldMk cId="1330822845" sldId="268"/>
            <ac:graphicFrameMk id="14" creationId="{00000000-0008-0000-0000-000004000000}"/>
          </ac:graphicFrameMkLst>
        </pc:graphicFrameChg>
        <pc:graphicFrameChg chg="add mod">
          <ac:chgData name="Eichholz, Joe Civ USAF USAFA DF/DFMS" userId="b9d808b8-9352-4b52-839e-9568f3d666ff" providerId="ADAL" clId="{40159843-032D-4009-9A01-59551480F584}" dt="2021-08-27T03:21:21.537" v="1215" actId="14100"/>
          <ac:graphicFrameMkLst>
            <pc:docMk/>
            <pc:sldMk cId="1330822845" sldId="268"/>
            <ac:graphicFrameMk id="15" creationId="{00000000-0008-0000-0000-000004000000}"/>
          </ac:graphicFrameMkLst>
        </pc:graphicFrameChg>
        <pc:graphicFrameChg chg="add mod">
          <ac:chgData name="Eichholz, Joe Civ USAF USAFA DF/DFMS" userId="b9d808b8-9352-4b52-839e-9568f3d666ff" providerId="ADAL" clId="{40159843-032D-4009-9A01-59551480F584}" dt="2021-08-27T03:22:13.505" v="1221" actId="14100"/>
          <ac:graphicFrameMkLst>
            <pc:docMk/>
            <pc:sldMk cId="1330822845" sldId="268"/>
            <ac:graphicFrameMk id="16" creationId="{00000000-0008-0000-0000-000004000000}"/>
          </ac:graphicFrameMkLst>
        </pc:graphicFrameChg>
      </pc:sldChg>
      <pc:sldChg chg="del">
        <pc:chgData name="Eichholz, Joe Civ USAF USAFA DF/DFMS" userId="b9d808b8-9352-4b52-839e-9568f3d666ff" providerId="ADAL" clId="{40159843-032D-4009-9A01-59551480F584}" dt="2021-08-26T22:41:53.211" v="51" actId="2696"/>
        <pc:sldMkLst>
          <pc:docMk/>
          <pc:sldMk cId="1621061942" sldId="269"/>
        </pc:sldMkLst>
      </pc:sldChg>
      <pc:sldChg chg="del">
        <pc:chgData name="Eichholz, Joe Civ USAF USAFA DF/DFMS" userId="b9d808b8-9352-4b52-839e-9568f3d666ff" providerId="ADAL" clId="{40159843-032D-4009-9A01-59551480F584}" dt="2021-08-26T22:41:53.211" v="51" actId="2696"/>
        <pc:sldMkLst>
          <pc:docMk/>
          <pc:sldMk cId="1849383705" sldId="270"/>
        </pc:sldMkLst>
      </pc:sldChg>
      <pc:sldChg chg="del">
        <pc:chgData name="Eichholz, Joe Civ USAF USAFA DF/DFMS" userId="b9d808b8-9352-4b52-839e-9568f3d666ff" providerId="ADAL" clId="{40159843-032D-4009-9A01-59551480F584}" dt="2021-08-26T22:41:53.211" v="51" actId="2696"/>
        <pc:sldMkLst>
          <pc:docMk/>
          <pc:sldMk cId="3030717952" sldId="271"/>
        </pc:sldMkLst>
      </pc:sldChg>
      <pc:sldChg chg="del">
        <pc:chgData name="Eichholz, Joe Civ USAF USAFA DF/DFMS" userId="b9d808b8-9352-4b52-839e-9568f3d666ff" providerId="ADAL" clId="{40159843-032D-4009-9A01-59551480F584}" dt="2021-08-26T22:41:53.211" v="51" actId="2696"/>
        <pc:sldMkLst>
          <pc:docMk/>
          <pc:sldMk cId="3435877243" sldId="272"/>
        </pc:sldMkLst>
      </pc:sldChg>
      <pc:sldChg chg="del">
        <pc:chgData name="Eichholz, Joe Civ USAF USAFA DF/DFMS" userId="b9d808b8-9352-4b52-839e-9568f3d666ff" providerId="ADAL" clId="{40159843-032D-4009-9A01-59551480F584}" dt="2021-08-26T22:41:53.211" v="51" actId="2696"/>
        <pc:sldMkLst>
          <pc:docMk/>
          <pc:sldMk cId="1639070006" sldId="273"/>
        </pc:sldMkLst>
      </pc:sldChg>
      <pc:sldChg chg="del">
        <pc:chgData name="Eichholz, Joe Civ USAF USAFA DF/DFMS" userId="b9d808b8-9352-4b52-839e-9568f3d666ff" providerId="ADAL" clId="{40159843-032D-4009-9A01-59551480F584}" dt="2021-08-26T22:41:53.211" v="51" actId="2696"/>
        <pc:sldMkLst>
          <pc:docMk/>
          <pc:sldMk cId="3285058264" sldId="274"/>
        </pc:sldMkLst>
      </pc:sldChg>
      <pc:sldChg chg="del">
        <pc:chgData name="Eichholz, Joe Civ USAF USAFA DF/DFMS" userId="b9d808b8-9352-4b52-839e-9568f3d666ff" providerId="ADAL" clId="{40159843-032D-4009-9A01-59551480F584}" dt="2021-08-26T22:41:53.211" v="51" actId="2696"/>
        <pc:sldMkLst>
          <pc:docMk/>
          <pc:sldMk cId="1110622142" sldId="275"/>
        </pc:sldMkLst>
      </pc:sldChg>
      <pc:sldChg chg="del">
        <pc:chgData name="Eichholz, Joe Civ USAF USAFA DF/DFMS" userId="b9d808b8-9352-4b52-839e-9568f3d666ff" providerId="ADAL" clId="{40159843-032D-4009-9A01-59551480F584}" dt="2021-08-26T22:41:53.211" v="51" actId="2696"/>
        <pc:sldMkLst>
          <pc:docMk/>
          <pc:sldMk cId="4189632398" sldId="276"/>
        </pc:sldMkLst>
      </pc:sldChg>
      <pc:sldChg chg="del">
        <pc:chgData name="Eichholz, Joe Civ USAF USAFA DF/DFMS" userId="b9d808b8-9352-4b52-839e-9568f3d666ff" providerId="ADAL" clId="{40159843-032D-4009-9A01-59551480F584}" dt="2021-08-26T22:41:53.211" v="51" actId="2696"/>
        <pc:sldMkLst>
          <pc:docMk/>
          <pc:sldMk cId="2273844978" sldId="277"/>
        </pc:sldMkLst>
      </pc:sldChg>
      <pc:sldChg chg="del">
        <pc:chgData name="Eichholz, Joe Civ USAF USAFA DF/DFMS" userId="b9d808b8-9352-4b52-839e-9568f3d666ff" providerId="ADAL" clId="{40159843-032D-4009-9A01-59551480F584}" dt="2021-08-26T22:41:53.211" v="51" actId="2696"/>
        <pc:sldMkLst>
          <pc:docMk/>
          <pc:sldMk cId="176815741" sldId="278"/>
        </pc:sldMkLst>
      </pc:sldChg>
      <pc:sldChg chg="del">
        <pc:chgData name="Eichholz, Joe Civ USAF USAFA DF/DFMS" userId="b9d808b8-9352-4b52-839e-9568f3d666ff" providerId="ADAL" clId="{40159843-032D-4009-9A01-59551480F584}" dt="2021-08-26T22:41:53.211" v="51" actId="2696"/>
        <pc:sldMkLst>
          <pc:docMk/>
          <pc:sldMk cId="5913144" sldId="279"/>
        </pc:sldMkLst>
      </pc:sldChg>
      <pc:sldChg chg="modSp mod">
        <pc:chgData name="Eichholz, Joe Civ USAF USAFA DF/DFMS" userId="b9d808b8-9352-4b52-839e-9568f3d666ff" providerId="ADAL" clId="{40159843-032D-4009-9A01-59551480F584}" dt="2021-08-27T03:37:44.034" v="1888" actId="20577"/>
        <pc:sldMkLst>
          <pc:docMk/>
          <pc:sldMk cId="2926983456" sldId="284"/>
        </pc:sldMkLst>
        <pc:spChg chg="mod">
          <ac:chgData name="Eichholz, Joe Civ USAF USAFA DF/DFMS" userId="b9d808b8-9352-4b52-839e-9568f3d666ff" providerId="ADAL" clId="{40159843-032D-4009-9A01-59551480F584}" dt="2021-08-27T03:37:44.034" v="1888" actId="20577"/>
          <ac:spMkLst>
            <pc:docMk/>
            <pc:sldMk cId="2926983456" sldId="284"/>
            <ac:spMk id="3" creationId="{00000000-0000-0000-0000-000000000000}"/>
          </ac:spMkLst>
        </pc:spChg>
      </pc:sldChg>
      <pc:sldChg chg="addSp delSp modSp new mod">
        <pc:chgData name="Eichholz, Joe Civ USAF USAFA DF/DFMS" userId="b9d808b8-9352-4b52-839e-9568f3d666ff" providerId="ADAL" clId="{40159843-032D-4009-9A01-59551480F584}" dt="2021-08-27T03:52:48.268" v="2272" actId="20577"/>
        <pc:sldMkLst>
          <pc:docMk/>
          <pc:sldMk cId="1201265703" sldId="285"/>
        </pc:sldMkLst>
        <pc:spChg chg="mod">
          <ac:chgData name="Eichholz, Joe Civ USAF USAFA DF/DFMS" userId="b9d808b8-9352-4b52-839e-9568f3d666ff" providerId="ADAL" clId="{40159843-032D-4009-9A01-59551480F584}" dt="2021-08-27T03:38:43.792" v="1913" actId="20577"/>
          <ac:spMkLst>
            <pc:docMk/>
            <pc:sldMk cId="1201265703" sldId="285"/>
            <ac:spMk id="2" creationId="{90733E9F-6910-4CB9-A93D-3E1C5A1D3403}"/>
          </ac:spMkLst>
        </pc:spChg>
        <pc:spChg chg="mod">
          <ac:chgData name="Eichholz, Joe Civ USAF USAFA DF/DFMS" userId="b9d808b8-9352-4b52-839e-9568f3d666ff" providerId="ADAL" clId="{40159843-032D-4009-9A01-59551480F584}" dt="2021-08-27T03:52:48.268" v="2272" actId="20577"/>
          <ac:spMkLst>
            <pc:docMk/>
            <pc:sldMk cId="1201265703" sldId="285"/>
            <ac:spMk id="3" creationId="{F2E1D9E7-DA04-417D-895B-6752408E2A99}"/>
          </ac:spMkLst>
        </pc:spChg>
        <pc:picChg chg="add del mod">
          <ac:chgData name="Eichholz, Joe Civ USAF USAFA DF/DFMS" userId="b9d808b8-9352-4b52-839e-9568f3d666ff" providerId="ADAL" clId="{40159843-032D-4009-9A01-59551480F584}" dt="2021-08-27T03:48:44.629" v="2210" actId="478"/>
          <ac:picMkLst>
            <pc:docMk/>
            <pc:sldMk cId="1201265703" sldId="285"/>
            <ac:picMk id="5" creationId="{618818D5-7F28-4527-AF90-24FA4C344F9A}"/>
          </ac:picMkLst>
        </pc:picChg>
        <pc:picChg chg="add del mod">
          <ac:chgData name="Eichholz, Joe Civ USAF USAFA DF/DFMS" userId="b9d808b8-9352-4b52-839e-9568f3d666ff" providerId="ADAL" clId="{40159843-032D-4009-9A01-59551480F584}" dt="2021-08-27T03:48:51.469" v="2212" actId="478"/>
          <ac:picMkLst>
            <pc:docMk/>
            <pc:sldMk cId="1201265703" sldId="285"/>
            <ac:picMk id="7" creationId="{10984A78-A541-4E64-8F63-31EF40451BC6}"/>
          </ac:picMkLst>
        </pc:picChg>
      </pc:sldChg>
      <pc:sldChg chg="addSp delSp modSp new mod">
        <pc:chgData name="Eichholz, Joe Civ USAF USAFA DF/DFMS" userId="b9d808b8-9352-4b52-839e-9568f3d666ff" providerId="ADAL" clId="{40159843-032D-4009-9A01-59551480F584}" dt="2021-08-27T03:54:51.080" v="2320" actId="1076"/>
        <pc:sldMkLst>
          <pc:docMk/>
          <pc:sldMk cId="2615903862" sldId="286"/>
        </pc:sldMkLst>
        <pc:spChg chg="mod">
          <ac:chgData name="Eichholz, Joe Civ USAF USAFA DF/DFMS" userId="b9d808b8-9352-4b52-839e-9568f3d666ff" providerId="ADAL" clId="{40159843-032D-4009-9A01-59551480F584}" dt="2021-08-27T03:53:54.357" v="2310" actId="20577"/>
          <ac:spMkLst>
            <pc:docMk/>
            <pc:sldMk cId="2615903862" sldId="286"/>
            <ac:spMk id="2" creationId="{525DA448-E1E6-40DB-9FBD-51ECBBCC103C}"/>
          </ac:spMkLst>
        </pc:spChg>
        <pc:spChg chg="del">
          <ac:chgData name="Eichholz, Joe Civ USAF USAFA DF/DFMS" userId="b9d808b8-9352-4b52-839e-9568f3d666ff" providerId="ADAL" clId="{40159843-032D-4009-9A01-59551480F584}" dt="2021-08-27T03:48:40.774" v="2209"/>
          <ac:spMkLst>
            <pc:docMk/>
            <pc:sldMk cId="2615903862" sldId="286"/>
            <ac:spMk id="3" creationId="{315A19CD-5029-4645-863D-F96BFDDA521C}"/>
          </ac:spMkLst>
        </pc:spChg>
        <pc:spChg chg="add del mod">
          <ac:chgData name="Eichholz, Joe Civ USAF USAFA DF/DFMS" userId="b9d808b8-9352-4b52-839e-9568f3d666ff" providerId="ADAL" clId="{40159843-032D-4009-9A01-59551480F584}" dt="2021-08-27T03:53:36.025" v="2275" actId="22"/>
          <ac:spMkLst>
            <pc:docMk/>
            <pc:sldMk cId="2615903862" sldId="286"/>
            <ac:spMk id="7" creationId="{3395CE70-7CD8-42DC-A281-521CD0E188D0}"/>
          </ac:spMkLst>
        </pc:spChg>
        <pc:picChg chg="add del mod">
          <ac:chgData name="Eichholz, Joe Civ USAF USAFA DF/DFMS" userId="b9d808b8-9352-4b52-839e-9568f3d666ff" providerId="ADAL" clId="{40159843-032D-4009-9A01-59551480F584}" dt="2021-08-27T03:53:01.210" v="2273" actId="478"/>
          <ac:picMkLst>
            <pc:docMk/>
            <pc:sldMk cId="2615903862" sldId="286"/>
            <ac:picMk id="4" creationId="{B4FDF792-352F-4A6C-BE09-D399EAC5A831}"/>
          </ac:picMkLst>
        </pc:picChg>
        <pc:picChg chg="add del mod">
          <ac:chgData name="Eichholz, Joe Civ USAF USAFA DF/DFMS" userId="b9d808b8-9352-4b52-839e-9568f3d666ff" providerId="ADAL" clId="{40159843-032D-4009-9A01-59551480F584}" dt="2021-08-27T03:53:25.730" v="2274" actId="478"/>
          <ac:picMkLst>
            <pc:docMk/>
            <pc:sldMk cId="2615903862" sldId="286"/>
            <ac:picMk id="5" creationId="{010DF801-3C86-405C-A148-B56FE36FC4DF}"/>
          </ac:picMkLst>
        </pc:picChg>
        <pc:picChg chg="add mod ord">
          <ac:chgData name="Eichholz, Joe Civ USAF USAFA DF/DFMS" userId="b9d808b8-9352-4b52-839e-9568f3d666ff" providerId="ADAL" clId="{40159843-032D-4009-9A01-59551480F584}" dt="2021-08-27T03:54:46.206" v="2319" actId="1076"/>
          <ac:picMkLst>
            <pc:docMk/>
            <pc:sldMk cId="2615903862" sldId="286"/>
            <ac:picMk id="9" creationId="{EC8CC718-6218-4BF6-A32B-35DF4EBC56D2}"/>
          </ac:picMkLst>
        </pc:picChg>
        <pc:picChg chg="add mod">
          <ac:chgData name="Eichholz, Joe Civ USAF USAFA DF/DFMS" userId="b9d808b8-9352-4b52-839e-9568f3d666ff" providerId="ADAL" clId="{40159843-032D-4009-9A01-59551480F584}" dt="2021-08-27T03:54:41.778" v="2318" actId="1076"/>
          <ac:picMkLst>
            <pc:docMk/>
            <pc:sldMk cId="2615903862" sldId="286"/>
            <ac:picMk id="11" creationId="{33575BFB-460E-4C0A-A09A-FFDC2F0FE62B}"/>
          </ac:picMkLst>
        </pc:picChg>
        <pc:picChg chg="add mod">
          <ac:chgData name="Eichholz, Joe Civ USAF USAFA DF/DFMS" userId="b9d808b8-9352-4b52-839e-9568f3d666ff" providerId="ADAL" clId="{40159843-032D-4009-9A01-59551480F584}" dt="2021-08-27T03:54:51.080" v="2320" actId="1076"/>
          <ac:picMkLst>
            <pc:docMk/>
            <pc:sldMk cId="2615903862" sldId="286"/>
            <ac:picMk id="13" creationId="{43EA9359-77C7-4419-A252-090F857F29B5}"/>
          </ac:picMkLst>
        </pc:picChg>
      </pc:sldChg>
      <pc:sldChg chg="addSp delSp mod addAnim delAnim modAnim">
        <pc:chgData name="Eichholz, Joe Civ USAF USAFA DF/DFMS" userId="b9d808b8-9352-4b52-839e-9568f3d666ff" providerId="ADAL" clId="{40159843-032D-4009-9A01-59551480F584}" dt="2021-08-27T03:58:38.448" v="2325"/>
        <pc:sldMkLst>
          <pc:docMk/>
          <pc:sldMk cId="3712648979" sldId="287"/>
        </pc:sldMkLst>
        <pc:spChg chg="add del">
          <ac:chgData name="Eichholz, Joe Civ USAF USAFA DF/DFMS" userId="b9d808b8-9352-4b52-839e-9568f3d666ff" providerId="ADAL" clId="{40159843-032D-4009-9A01-59551480F584}" dt="2021-08-27T03:58:29.857" v="2323" actId="478"/>
          <ac:spMkLst>
            <pc:docMk/>
            <pc:sldMk cId="3712648979" sldId="287"/>
            <ac:spMk id="5" creationId="{00000000-0000-0000-0000-000000000000}"/>
          </ac:spMkLst>
        </pc:spChg>
        <pc:spChg chg="add del">
          <ac:chgData name="Eichholz, Joe Civ USAF USAFA DF/DFMS" userId="b9d808b8-9352-4b52-839e-9568f3d666ff" providerId="ADAL" clId="{40159843-032D-4009-9A01-59551480F584}" dt="2021-08-27T03:58:30.536" v="2324" actId="478"/>
          <ac:spMkLst>
            <pc:docMk/>
            <pc:sldMk cId="3712648979" sldId="287"/>
            <ac:spMk id="6" creationId="{00000000-0000-0000-0000-000000000000}"/>
          </ac:spMkLst>
        </pc:spChg>
      </pc:sldChg>
      <pc:sldChg chg="modSp mod">
        <pc:chgData name="Eichholz, Joe Civ USAF USAFA DF/DFMS" userId="b9d808b8-9352-4b52-839e-9568f3d666ff" providerId="ADAL" clId="{40159843-032D-4009-9A01-59551480F584}" dt="2021-08-27T03:59:00.912" v="2326" actId="1076"/>
        <pc:sldMkLst>
          <pc:docMk/>
          <pc:sldMk cId="1740042147" sldId="289"/>
        </pc:sldMkLst>
        <pc:picChg chg="mod">
          <ac:chgData name="Eichholz, Joe Civ USAF USAFA DF/DFMS" userId="b9d808b8-9352-4b52-839e-9568f3d666ff" providerId="ADAL" clId="{40159843-032D-4009-9A01-59551480F584}" dt="2021-08-27T03:59:00.912" v="2326" actId="1076"/>
          <ac:picMkLst>
            <pc:docMk/>
            <pc:sldMk cId="1740042147" sldId="289"/>
            <ac:picMk id="7" creationId="{00000000-0000-0000-0000-00000000000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LA County COVID</a:t>
            </a:r>
            <a:r>
              <a:rPr lang="en-US" sz="2400" baseline="0"/>
              <a:t> Cases since 20 MAR 2020 </a:t>
            </a:r>
          </a:p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aseline="0"/>
              <a:t>5-day moving average</a:t>
            </a:r>
            <a:endParaRPr lang="en-US" sz="2400"/>
          </a:p>
        </c:rich>
      </c:tx>
      <c:layout>
        <c:manualLayout>
          <c:xMode val="edge"/>
          <c:yMode val="edge"/>
          <c:x val="0.22687817444059696"/>
          <c:y val="9.9502487562189053E-3"/>
        </c:manualLayout>
      </c:layout>
      <c:overlay val="1"/>
      <c:spPr>
        <a:solidFill>
          <a:schemeClr val="bg1"/>
        </a:solidFill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3"/>
          <c:order val="0"/>
          <c:tx>
            <c:v>Actual</c:v>
          </c:tx>
          <c:spPr>
            <a:ln>
              <a:noFill/>
            </a:ln>
          </c:spPr>
          <c:dPt>
            <c:idx val="293"/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6A-4019-8D6E-40B1F42CF214}"/>
              </c:ext>
            </c:extLst>
          </c:dPt>
          <c:xVal>
            <c:numRef>
              <c:f>LA_County_Covid19_cases_deaths_!$A$5:$A$541</c:f>
              <c:numCache>
                <c:formatCode>General</c:formatCode>
                <c:ptCount val="53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</c:numCache>
            </c:numRef>
          </c:xVal>
          <c:yVal>
            <c:numRef>
              <c:f>LA_County_Covid19_cases_deaths_!$D$5:$D$541</c:f>
              <c:numCache>
                <c:formatCode>General</c:formatCode>
                <c:ptCount val="537"/>
                <c:pt idx="0">
                  <c:v>25</c:v>
                </c:pt>
                <c:pt idx="1">
                  <c:v>19</c:v>
                </c:pt>
                <c:pt idx="2">
                  <c:v>13</c:v>
                </c:pt>
                <c:pt idx="3">
                  <c:v>19</c:v>
                </c:pt>
                <c:pt idx="4">
                  <c:v>34</c:v>
                </c:pt>
                <c:pt idx="5">
                  <c:v>43</c:v>
                </c:pt>
                <c:pt idx="6">
                  <c:v>41</c:v>
                </c:pt>
                <c:pt idx="7">
                  <c:v>48</c:v>
                </c:pt>
                <c:pt idx="8">
                  <c:v>87</c:v>
                </c:pt>
                <c:pt idx="9">
                  <c:v>97</c:v>
                </c:pt>
                <c:pt idx="10">
                  <c:v>131</c:v>
                </c:pt>
                <c:pt idx="11">
                  <c:v>158</c:v>
                </c:pt>
                <c:pt idx="12">
                  <c:v>153</c:v>
                </c:pt>
                <c:pt idx="13">
                  <c:v>145</c:v>
                </c:pt>
                <c:pt idx="14">
                  <c:v>169</c:v>
                </c:pt>
                <c:pt idx="15">
                  <c:v>227</c:v>
                </c:pt>
                <c:pt idx="16">
                  <c:v>211</c:v>
                </c:pt>
                <c:pt idx="17">
                  <c:v>188</c:v>
                </c:pt>
                <c:pt idx="18">
                  <c:v>219</c:v>
                </c:pt>
                <c:pt idx="19">
                  <c:v>265</c:v>
                </c:pt>
                <c:pt idx="20">
                  <c:v>198</c:v>
                </c:pt>
                <c:pt idx="21">
                  <c:v>256</c:v>
                </c:pt>
                <c:pt idx="22">
                  <c:v>300</c:v>
                </c:pt>
                <c:pt idx="23">
                  <c:v>281</c:v>
                </c:pt>
                <c:pt idx="24">
                  <c:v>437</c:v>
                </c:pt>
                <c:pt idx="25">
                  <c:v>372</c:v>
                </c:pt>
                <c:pt idx="26">
                  <c:v>377</c:v>
                </c:pt>
                <c:pt idx="27">
                  <c:v>394</c:v>
                </c:pt>
                <c:pt idx="28">
                  <c:v>374</c:v>
                </c:pt>
                <c:pt idx="29">
                  <c:v>617</c:v>
                </c:pt>
                <c:pt idx="30">
                  <c:v>638</c:v>
                </c:pt>
                <c:pt idx="31">
                  <c:v>616</c:v>
                </c:pt>
                <c:pt idx="32">
                  <c:v>621</c:v>
                </c:pt>
                <c:pt idx="33">
                  <c:v>790</c:v>
                </c:pt>
                <c:pt idx="34">
                  <c:v>591</c:v>
                </c:pt>
                <c:pt idx="35">
                  <c:v>592</c:v>
                </c:pt>
                <c:pt idx="36">
                  <c:v>540</c:v>
                </c:pt>
                <c:pt idx="37">
                  <c:v>699</c:v>
                </c:pt>
                <c:pt idx="38">
                  <c:v>610</c:v>
                </c:pt>
                <c:pt idx="39">
                  <c:v>576</c:v>
                </c:pt>
                <c:pt idx="40">
                  <c:v>580</c:v>
                </c:pt>
                <c:pt idx="41">
                  <c:v>475</c:v>
                </c:pt>
                <c:pt idx="42">
                  <c:v>437</c:v>
                </c:pt>
                <c:pt idx="43">
                  <c:v>680</c:v>
                </c:pt>
                <c:pt idx="44">
                  <c:v>663</c:v>
                </c:pt>
                <c:pt idx="45">
                  <c:v>851</c:v>
                </c:pt>
                <c:pt idx="46">
                  <c:v>766</c:v>
                </c:pt>
                <c:pt idx="47">
                  <c:v>838</c:v>
                </c:pt>
                <c:pt idx="48">
                  <c:v>612</c:v>
                </c:pt>
                <c:pt idx="49">
                  <c:v>492</c:v>
                </c:pt>
                <c:pt idx="50">
                  <c:v>944</c:v>
                </c:pt>
                <c:pt idx="51">
                  <c:v>877</c:v>
                </c:pt>
                <c:pt idx="52">
                  <c:v>782</c:v>
                </c:pt>
                <c:pt idx="53">
                  <c:v>975</c:v>
                </c:pt>
                <c:pt idx="54">
                  <c:v>1019</c:v>
                </c:pt>
                <c:pt idx="55">
                  <c:v>901</c:v>
                </c:pt>
                <c:pt idx="56">
                  <c:v>606</c:v>
                </c:pt>
                <c:pt idx="57">
                  <c:v>1084</c:v>
                </c:pt>
                <c:pt idx="58">
                  <c:v>957</c:v>
                </c:pt>
                <c:pt idx="59">
                  <c:v>990</c:v>
                </c:pt>
                <c:pt idx="60">
                  <c:v>918</c:v>
                </c:pt>
                <c:pt idx="61">
                  <c:v>929</c:v>
                </c:pt>
                <c:pt idx="62">
                  <c:v>711</c:v>
                </c:pt>
                <c:pt idx="63">
                  <c:v>475</c:v>
                </c:pt>
                <c:pt idx="64">
                  <c:v>935</c:v>
                </c:pt>
                <c:pt idx="65">
                  <c:v>1256</c:v>
                </c:pt>
                <c:pt idx="66">
                  <c:v>1001</c:v>
                </c:pt>
                <c:pt idx="67">
                  <c:v>961</c:v>
                </c:pt>
                <c:pt idx="68">
                  <c:v>1003</c:v>
                </c:pt>
                <c:pt idx="69">
                  <c:v>707</c:v>
                </c:pt>
                <c:pt idx="70">
                  <c:v>590</c:v>
                </c:pt>
                <c:pt idx="71">
                  <c:v>1179</c:v>
                </c:pt>
                <c:pt idx="72">
                  <c:v>1105</c:v>
                </c:pt>
                <c:pt idx="73">
                  <c:v>950</c:v>
                </c:pt>
                <c:pt idx="74">
                  <c:v>1250</c:v>
                </c:pt>
                <c:pt idx="75">
                  <c:v>1125</c:v>
                </c:pt>
                <c:pt idx="76">
                  <c:v>764</c:v>
                </c:pt>
                <c:pt idx="77">
                  <c:v>552</c:v>
                </c:pt>
                <c:pt idx="78">
                  <c:v>1167</c:v>
                </c:pt>
                <c:pt idx="79">
                  <c:v>958</c:v>
                </c:pt>
                <c:pt idx="80">
                  <c:v>1154</c:v>
                </c:pt>
                <c:pt idx="81">
                  <c:v>948</c:v>
                </c:pt>
                <c:pt idx="82">
                  <c:v>975</c:v>
                </c:pt>
                <c:pt idx="83">
                  <c:v>746</c:v>
                </c:pt>
                <c:pt idx="84">
                  <c:v>512</c:v>
                </c:pt>
                <c:pt idx="85">
                  <c:v>950</c:v>
                </c:pt>
                <c:pt idx="86">
                  <c:v>1697</c:v>
                </c:pt>
                <c:pt idx="87">
                  <c:v>1394</c:v>
                </c:pt>
                <c:pt idx="88">
                  <c:v>1275</c:v>
                </c:pt>
                <c:pt idx="89">
                  <c:v>1495</c:v>
                </c:pt>
                <c:pt idx="90">
                  <c:v>921</c:v>
                </c:pt>
                <c:pt idx="91">
                  <c:v>493</c:v>
                </c:pt>
                <c:pt idx="92">
                  <c:v>1225</c:v>
                </c:pt>
                <c:pt idx="93">
                  <c:v>1414</c:v>
                </c:pt>
                <c:pt idx="94">
                  <c:v>1346</c:v>
                </c:pt>
                <c:pt idx="95">
                  <c:v>1546</c:v>
                </c:pt>
                <c:pt idx="96">
                  <c:v>1397</c:v>
                </c:pt>
                <c:pt idx="97">
                  <c:v>1110</c:v>
                </c:pt>
                <c:pt idx="98">
                  <c:v>713</c:v>
                </c:pt>
                <c:pt idx="99">
                  <c:v>1612</c:v>
                </c:pt>
                <c:pt idx="100">
                  <c:v>1382</c:v>
                </c:pt>
                <c:pt idx="101">
                  <c:v>1572</c:v>
                </c:pt>
                <c:pt idx="102">
                  <c:v>1458</c:v>
                </c:pt>
                <c:pt idx="103">
                  <c:v>1589</c:v>
                </c:pt>
                <c:pt idx="104">
                  <c:v>1332</c:v>
                </c:pt>
                <c:pt idx="105">
                  <c:v>990</c:v>
                </c:pt>
                <c:pt idx="106">
                  <c:v>2236</c:v>
                </c:pt>
                <c:pt idx="107">
                  <c:v>2062</c:v>
                </c:pt>
                <c:pt idx="108">
                  <c:v>2222</c:v>
                </c:pt>
                <c:pt idx="109">
                  <c:v>2135</c:v>
                </c:pt>
                <c:pt idx="110">
                  <c:v>2119</c:v>
                </c:pt>
                <c:pt idx="111">
                  <c:v>1863</c:v>
                </c:pt>
                <c:pt idx="112">
                  <c:v>1479</c:v>
                </c:pt>
                <c:pt idx="113">
                  <c:v>2720</c:v>
                </c:pt>
                <c:pt idx="114">
                  <c:v>2732</c:v>
                </c:pt>
                <c:pt idx="115">
                  <c:v>2762</c:v>
                </c:pt>
                <c:pt idx="116">
                  <c:v>2600</c:v>
                </c:pt>
                <c:pt idx="117">
                  <c:v>2618</c:v>
                </c:pt>
                <c:pt idx="118">
                  <c:v>2066</c:v>
                </c:pt>
                <c:pt idx="119">
                  <c:v>1639</c:v>
                </c:pt>
                <c:pt idx="120">
                  <c:v>3036</c:v>
                </c:pt>
                <c:pt idx="121">
                  <c:v>2838</c:v>
                </c:pt>
                <c:pt idx="122">
                  <c:v>3371</c:v>
                </c:pt>
                <c:pt idx="123">
                  <c:v>3039</c:v>
                </c:pt>
                <c:pt idx="124">
                  <c:v>1879</c:v>
                </c:pt>
                <c:pt idx="125">
                  <c:v>1425</c:v>
                </c:pt>
                <c:pt idx="126">
                  <c:v>1705</c:v>
                </c:pt>
                <c:pt idx="127">
                  <c:v>2976</c:v>
                </c:pt>
                <c:pt idx="128">
                  <c:v>3404</c:v>
                </c:pt>
                <c:pt idx="129">
                  <c:v>3347</c:v>
                </c:pt>
                <c:pt idx="130">
                  <c:v>3037</c:v>
                </c:pt>
                <c:pt idx="131">
                  <c:v>3139</c:v>
                </c:pt>
                <c:pt idx="132">
                  <c:v>2277</c:v>
                </c:pt>
                <c:pt idx="133">
                  <c:v>1599</c:v>
                </c:pt>
                <c:pt idx="134">
                  <c:v>3278</c:v>
                </c:pt>
                <c:pt idx="135">
                  <c:v>3052</c:v>
                </c:pt>
                <c:pt idx="136">
                  <c:v>3014</c:v>
                </c:pt>
                <c:pt idx="137">
                  <c:v>3211</c:v>
                </c:pt>
                <c:pt idx="138">
                  <c:v>3127</c:v>
                </c:pt>
                <c:pt idx="139">
                  <c:v>2226</c:v>
                </c:pt>
                <c:pt idx="140">
                  <c:v>1355</c:v>
                </c:pt>
                <c:pt idx="141">
                  <c:v>3260</c:v>
                </c:pt>
                <c:pt idx="142">
                  <c:v>2849</c:v>
                </c:pt>
                <c:pt idx="143">
                  <c:v>2821</c:v>
                </c:pt>
                <c:pt idx="144">
                  <c:v>2567</c:v>
                </c:pt>
                <c:pt idx="145">
                  <c:v>2431</c:v>
                </c:pt>
                <c:pt idx="146">
                  <c:v>1951</c:v>
                </c:pt>
                <c:pt idx="147">
                  <c:v>1060</c:v>
                </c:pt>
                <c:pt idx="148">
                  <c:v>2448</c:v>
                </c:pt>
                <c:pt idx="149">
                  <c:v>2327</c:v>
                </c:pt>
                <c:pt idx="150">
                  <c:v>2149</c:v>
                </c:pt>
                <c:pt idx="151">
                  <c:v>1958</c:v>
                </c:pt>
                <c:pt idx="152">
                  <c:v>1966</c:v>
                </c:pt>
                <c:pt idx="153">
                  <c:v>1524</c:v>
                </c:pt>
                <c:pt idx="154">
                  <c:v>879</c:v>
                </c:pt>
                <c:pt idx="155">
                  <c:v>2016</c:v>
                </c:pt>
                <c:pt idx="156">
                  <c:v>1972</c:v>
                </c:pt>
                <c:pt idx="157">
                  <c:v>1913</c:v>
                </c:pt>
                <c:pt idx="158">
                  <c:v>1876</c:v>
                </c:pt>
                <c:pt idx="159">
                  <c:v>2007</c:v>
                </c:pt>
                <c:pt idx="160">
                  <c:v>1407</c:v>
                </c:pt>
                <c:pt idx="161">
                  <c:v>862</c:v>
                </c:pt>
                <c:pt idx="162">
                  <c:v>1975</c:v>
                </c:pt>
                <c:pt idx="163">
                  <c:v>1533</c:v>
                </c:pt>
                <c:pt idx="164">
                  <c:v>1443</c:v>
                </c:pt>
                <c:pt idx="165">
                  <c:v>1412</c:v>
                </c:pt>
                <c:pt idx="166">
                  <c:v>1346</c:v>
                </c:pt>
                <c:pt idx="167">
                  <c:v>1116</c:v>
                </c:pt>
                <c:pt idx="168">
                  <c:v>729</c:v>
                </c:pt>
                <c:pt idx="169">
                  <c:v>1506</c:v>
                </c:pt>
                <c:pt idx="170">
                  <c:v>1460</c:v>
                </c:pt>
                <c:pt idx="171">
                  <c:v>1261</c:v>
                </c:pt>
                <c:pt idx="172">
                  <c:v>1278</c:v>
                </c:pt>
                <c:pt idx="173">
                  <c:v>1202</c:v>
                </c:pt>
                <c:pt idx="174">
                  <c:v>863</c:v>
                </c:pt>
                <c:pt idx="175">
                  <c:v>631</c:v>
                </c:pt>
                <c:pt idx="176">
                  <c:v>1602</c:v>
                </c:pt>
                <c:pt idx="177">
                  <c:v>1317</c:v>
                </c:pt>
                <c:pt idx="178">
                  <c:v>1310</c:v>
                </c:pt>
                <c:pt idx="179">
                  <c:v>1037</c:v>
                </c:pt>
                <c:pt idx="180">
                  <c:v>979</c:v>
                </c:pt>
                <c:pt idx="181">
                  <c:v>793</c:v>
                </c:pt>
                <c:pt idx="182">
                  <c:v>636</c:v>
                </c:pt>
                <c:pt idx="183">
                  <c:v>1133</c:v>
                </c:pt>
                <c:pt idx="184">
                  <c:v>1081</c:v>
                </c:pt>
                <c:pt idx="185">
                  <c:v>1070</c:v>
                </c:pt>
                <c:pt idx="186">
                  <c:v>934</c:v>
                </c:pt>
                <c:pt idx="187">
                  <c:v>859</c:v>
                </c:pt>
                <c:pt idx="188">
                  <c:v>557</c:v>
                </c:pt>
                <c:pt idx="189">
                  <c:v>516</c:v>
                </c:pt>
                <c:pt idx="190">
                  <c:v>618</c:v>
                </c:pt>
                <c:pt idx="191">
                  <c:v>1022</c:v>
                </c:pt>
                <c:pt idx="192">
                  <c:v>928</c:v>
                </c:pt>
                <c:pt idx="193">
                  <c:v>862</c:v>
                </c:pt>
                <c:pt idx="194">
                  <c:v>951</c:v>
                </c:pt>
                <c:pt idx="195">
                  <c:v>661</c:v>
                </c:pt>
                <c:pt idx="196">
                  <c:v>544</c:v>
                </c:pt>
                <c:pt idx="197">
                  <c:v>1109</c:v>
                </c:pt>
                <c:pt idx="198">
                  <c:v>1027</c:v>
                </c:pt>
                <c:pt idx="199">
                  <c:v>1090</c:v>
                </c:pt>
                <c:pt idx="200">
                  <c:v>980</c:v>
                </c:pt>
                <c:pt idx="201">
                  <c:v>905</c:v>
                </c:pt>
                <c:pt idx="202">
                  <c:v>756</c:v>
                </c:pt>
                <c:pt idx="203">
                  <c:v>605</c:v>
                </c:pt>
                <c:pt idx="204">
                  <c:v>1222</c:v>
                </c:pt>
                <c:pt idx="205">
                  <c:v>1082</c:v>
                </c:pt>
                <c:pt idx="206">
                  <c:v>1064</c:v>
                </c:pt>
                <c:pt idx="207">
                  <c:v>1045</c:v>
                </c:pt>
                <c:pt idx="208">
                  <c:v>1021</c:v>
                </c:pt>
                <c:pt idx="209">
                  <c:v>767</c:v>
                </c:pt>
                <c:pt idx="210">
                  <c:v>614</c:v>
                </c:pt>
                <c:pt idx="211">
                  <c:v>1148</c:v>
                </c:pt>
                <c:pt idx="212">
                  <c:v>1111</c:v>
                </c:pt>
                <c:pt idx="213">
                  <c:v>1197</c:v>
                </c:pt>
                <c:pt idx="214">
                  <c:v>1232</c:v>
                </c:pt>
                <c:pt idx="215">
                  <c:v>1035</c:v>
                </c:pt>
                <c:pt idx="216">
                  <c:v>907</c:v>
                </c:pt>
                <c:pt idx="217">
                  <c:v>692</c:v>
                </c:pt>
                <c:pt idx="218">
                  <c:v>1386</c:v>
                </c:pt>
                <c:pt idx="219">
                  <c:v>1084</c:v>
                </c:pt>
                <c:pt idx="220">
                  <c:v>1254</c:v>
                </c:pt>
                <c:pt idx="221">
                  <c:v>1170</c:v>
                </c:pt>
                <c:pt idx="222">
                  <c:v>1213</c:v>
                </c:pt>
                <c:pt idx="223">
                  <c:v>1131</c:v>
                </c:pt>
                <c:pt idx="224">
                  <c:v>734</c:v>
                </c:pt>
                <c:pt idx="225">
                  <c:v>1435</c:v>
                </c:pt>
                <c:pt idx="226">
                  <c:v>1223</c:v>
                </c:pt>
                <c:pt idx="227">
                  <c:v>1273</c:v>
                </c:pt>
                <c:pt idx="228">
                  <c:v>1312</c:v>
                </c:pt>
                <c:pt idx="229">
                  <c:v>1273</c:v>
                </c:pt>
                <c:pt idx="230">
                  <c:v>1038</c:v>
                </c:pt>
                <c:pt idx="231">
                  <c:v>747</c:v>
                </c:pt>
                <c:pt idx="232">
                  <c:v>1705</c:v>
                </c:pt>
                <c:pt idx="233">
                  <c:v>1469</c:v>
                </c:pt>
                <c:pt idx="234">
                  <c:v>1484</c:v>
                </c:pt>
                <c:pt idx="235">
                  <c:v>1344</c:v>
                </c:pt>
                <c:pt idx="236">
                  <c:v>1382</c:v>
                </c:pt>
                <c:pt idx="237">
                  <c:v>1082</c:v>
                </c:pt>
                <c:pt idx="238">
                  <c:v>806</c:v>
                </c:pt>
                <c:pt idx="239">
                  <c:v>1544</c:v>
                </c:pt>
                <c:pt idx="240">
                  <c:v>1431</c:v>
                </c:pt>
                <c:pt idx="241">
                  <c:v>1363</c:v>
                </c:pt>
                <c:pt idx="242">
                  <c:v>1472</c:v>
                </c:pt>
                <c:pt idx="243">
                  <c:v>1619</c:v>
                </c:pt>
                <c:pt idx="244">
                  <c:v>1443</c:v>
                </c:pt>
                <c:pt idx="245">
                  <c:v>1342</c:v>
                </c:pt>
                <c:pt idx="246">
                  <c:v>2588</c:v>
                </c:pt>
                <c:pt idx="247">
                  <c:v>2313</c:v>
                </c:pt>
                <c:pt idx="248">
                  <c:v>2447</c:v>
                </c:pt>
                <c:pt idx="249">
                  <c:v>2302</c:v>
                </c:pt>
                <c:pt idx="250">
                  <c:v>2311</c:v>
                </c:pt>
                <c:pt idx="251">
                  <c:v>1940</c:v>
                </c:pt>
                <c:pt idx="252">
                  <c:v>1519</c:v>
                </c:pt>
                <c:pt idx="253">
                  <c:v>3094</c:v>
                </c:pt>
                <c:pt idx="254">
                  <c:v>3069</c:v>
                </c:pt>
                <c:pt idx="255">
                  <c:v>3225</c:v>
                </c:pt>
                <c:pt idx="256">
                  <c:v>3307</c:v>
                </c:pt>
                <c:pt idx="257">
                  <c:v>3686</c:v>
                </c:pt>
                <c:pt idx="258">
                  <c:v>3114</c:v>
                </c:pt>
                <c:pt idx="259">
                  <c:v>2685</c:v>
                </c:pt>
                <c:pt idx="260">
                  <c:v>5027</c:v>
                </c:pt>
                <c:pt idx="261">
                  <c:v>4763</c:v>
                </c:pt>
                <c:pt idx="262">
                  <c:v>4911</c:v>
                </c:pt>
                <c:pt idx="263">
                  <c:v>4728</c:v>
                </c:pt>
                <c:pt idx="264">
                  <c:v>5009</c:v>
                </c:pt>
                <c:pt idx="265">
                  <c:v>3891</c:v>
                </c:pt>
                <c:pt idx="266">
                  <c:v>3159</c:v>
                </c:pt>
                <c:pt idx="267">
                  <c:v>6184</c:v>
                </c:pt>
                <c:pt idx="268">
                  <c:v>6065</c:v>
                </c:pt>
                <c:pt idx="269">
                  <c:v>6229</c:v>
                </c:pt>
                <c:pt idx="270">
                  <c:v>3027</c:v>
                </c:pt>
                <c:pt idx="271">
                  <c:v>5179</c:v>
                </c:pt>
                <c:pt idx="272">
                  <c:v>6429</c:v>
                </c:pt>
                <c:pt idx="273">
                  <c:v>4855</c:v>
                </c:pt>
                <c:pt idx="274">
                  <c:v>10240</c:v>
                </c:pt>
                <c:pt idx="275">
                  <c:v>10528</c:v>
                </c:pt>
                <c:pt idx="276">
                  <c:v>10227</c:v>
                </c:pt>
                <c:pt idx="277">
                  <c:v>9820</c:v>
                </c:pt>
                <c:pt idx="278">
                  <c:v>9955</c:v>
                </c:pt>
                <c:pt idx="279">
                  <c:v>8539</c:v>
                </c:pt>
                <c:pt idx="280">
                  <c:v>5755</c:v>
                </c:pt>
                <c:pt idx="281">
                  <c:v>13334</c:v>
                </c:pt>
                <c:pt idx="282">
                  <c:v>13370</c:v>
                </c:pt>
                <c:pt idx="283">
                  <c:v>12472</c:v>
                </c:pt>
                <c:pt idx="284">
                  <c:v>13330</c:v>
                </c:pt>
                <c:pt idx="285">
                  <c:v>13745</c:v>
                </c:pt>
                <c:pt idx="286">
                  <c:v>11628</c:v>
                </c:pt>
                <c:pt idx="287">
                  <c:v>6838</c:v>
                </c:pt>
                <c:pt idx="288">
                  <c:v>17366</c:v>
                </c:pt>
                <c:pt idx="289">
                  <c:v>17414</c:v>
                </c:pt>
                <c:pt idx="290">
                  <c:v>16162</c:v>
                </c:pt>
                <c:pt idx="291">
                  <c:v>16326</c:v>
                </c:pt>
                <c:pt idx="292">
                  <c:v>15302</c:v>
                </c:pt>
                <c:pt idx="293">
                  <c:v>12151</c:v>
                </c:pt>
                <c:pt idx="294">
                  <c:v>7182</c:v>
                </c:pt>
                <c:pt idx="295">
                  <c:v>17866</c:v>
                </c:pt>
                <c:pt idx="296">
                  <c:v>18758</c:v>
                </c:pt>
                <c:pt idx="297">
                  <c:v>16978</c:v>
                </c:pt>
                <c:pt idx="298">
                  <c:v>8911</c:v>
                </c:pt>
                <c:pt idx="299">
                  <c:v>4219</c:v>
                </c:pt>
                <c:pt idx="300">
                  <c:v>13761</c:v>
                </c:pt>
                <c:pt idx="301">
                  <c:v>8522</c:v>
                </c:pt>
                <c:pt idx="302">
                  <c:v>21407</c:v>
                </c:pt>
                <c:pt idx="303">
                  <c:v>21832</c:v>
                </c:pt>
                <c:pt idx="304">
                  <c:v>19929</c:v>
                </c:pt>
                <c:pt idx="305">
                  <c:v>10778</c:v>
                </c:pt>
                <c:pt idx="306">
                  <c:v>5464</c:v>
                </c:pt>
                <c:pt idx="307">
                  <c:v>14257</c:v>
                </c:pt>
                <c:pt idx="308">
                  <c:v>8346</c:v>
                </c:pt>
                <c:pt idx="309">
                  <c:v>21842</c:v>
                </c:pt>
                <c:pt idx="310">
                  <c:v>19795</c:v>
                </c:pt>
                <c:pt idx="311">
                  <c:v>18397</c:v>
                </c:pt>
                <c:pt idx="312">
                  <c:v>15649</c:v>
                </c:pt>
                <c:pt idx="313">
                  <c:v>14526</c:v>
                </c:pt>
                <c:pt idx="314">
                  <c:v>10784</c:v>
                </c:pt>
                <c:pt idx="315">
                  <c:v>5617</c:v>
                </c:pt>
                <c:pt idx="316">
                  <c:v>14422</c:v>
                </c:pt>
                <c:pt idx="317">
                  <c:v>12959</c:v>
                </c:pt>
                <c:pt idx="318">
                  <c:v>11390</c:v>
                </c:pt>
                <c:pt idx="319">
                  <c:v>10509</c:v>
                </c:pt>
                <c:pt idx="320">
                  <c:v>9806</c:v>
                </c:pt>
                <c:pt idx="321">
                  <c:v>7026</c:v>
                </c:pt>
                <c:pt idx="322">
                  <c:v>4046</c:v>
                </c:pt>
                <c:pt idx="323">
                  <c:v>6647</c:v>
                </c:pt>
                <c:pt idx="324">
                  <c:v>9233</c:v>
                </c:pt>
                <c:pt idx="325">
                  <c:v>8549</c:v>
                </c:pt>
                <c:pt idx="326">
                  <c:v>7348</c:v>
                </c:pt>
                <c:pt idx="327">
                  <c:v>6566</c:v>
                </c:pt>
                <c:pt idx="328">
                  <c:v>4424</c:v>
                </c:pt>
                <c:pt idx="329">
                  <c:v>3175</c:v>
                </c:pt>
                <c:pt idx="330">
                  <c:v>6395</c:v>
                </c:pt>
                <c:pt idx="331">
                  <c:v>5830</c:v>
                </c:pt>
                <c:pt idx="332">
                  <c:v>5262</c:v>
                </c:pt>
                <c:pt idx="333">
                  <c:v>4717</c:v>
                </c:pt>
                <c:pt idx="334">
                  <c:v>3884</c:v>
                </c:pt>
                <c:pt idx="335">
                  <c:v>3405</c:v>
                </c:pt>
                <c:pt idx="336">
                  <c:v>2362</c:v>
                </c:pt>
                <c:pt idx="337">
                  <c:v>4589</c:v>
                </c:pt>
                <c:pt idx="338">
                  <c:v>3823</c:v>
                </c:pt>
                <c:pt idx="339">
                  <c:v>3336</c:v>
                </c:pt>
                <c:pt idx="340">
                  <c:v>3010</c:v>
                </c:pt>
                <c:pt idx="341">
                  <c:v>2773</c:v>
                </c:pt>
                <c:pt idx="342">
                  <c:v>2123</c:v>
                </c:pt>
                <c:pt idx="343">
                  <c:v>1382</c:v>
                </c:pt>
                <c:pt idx="344">
                  <c:v>2735</c:v>
                </c:pt>
                <c:pt idx="345">
                  <c:v>2112</c:v>
                </c:pt>
                <c:pt idx="346">
                  <c:v>1965</c:v>
                </c:pt>
                <c:pt idx="347">
                  <c:v>1792</c:v>
                </c:pt>
                <c:pt idx="348">
                  <c:v>1609</c:v>
                </c:pt>
                <c:pt idx="349">
                  <c:v>1222</c:v>
                </c:pt>
                <c:pt idx="350">
                  <c:v>873</c:v>
                </c:pt>
                <c:pt idx="351">
                  <c:v>1344</c:v>
                </c:pt>
                <c:pt idx="352">
                  <c:v>1389</c:v>
                </c:pt>
                <c:pt idx="353">
                  <c:v>1260</c:v>
                </c:pt>
                <c:pt idx="354">
                  <c:v>1072</c:v>
                </c:pt>
                <c:pt idx="355">
                  <c:v>971</c:v>
                </c:pt>
                <c:pt idx="356">
                  <c:v>762</c:v>
                </c:pt>
                <c:pt idx="357">
                  <c:v>571</c:v>
                </c:pt>
                <c:pt idx="358">
                  <c:v>1031</c:v>
                </c:pt>
                <c:pt idx="359">
                  <c:v>907</c:v>
                </c:pt>
                <c:pt idx="360">
                  <c:v>878</c:v>
                </c:pt>
                <c:pt idx="361">
                  <c:v>778</c:v>
                </c:pt>
                <c:pt idx="362">
                  <c:v>763</c:v>
                </c:pt>
                <c:pt idx="363">
                  <c:v>613</c:v>
                </c:pt>
                <c:pt idx="364">
                  <c:v>499</c:v>
                </c:pt>
                <c:pt idx="365">
                  <c:v>812</c:v>
                </c:pt>
                <c:pt idx="366">
                  <c:v>682</c:v>
                </c:pt>
                <c:pt idx="367">
                  <c:v>668</c:v>
                </c:pt>
                <c:pt idx="368">
                  <c:v>656</c:v>
                </c:pt>
                <c:pt idx="369">
                  <c:v>634</c:v>
                </c:pt>
                <c:pt idx="370">
                  <c:v>496</c:v>
                </c:pt>
                <c:pt idx="371">
                  <c:v>453</c:v>
                </c:pt>
                <c:pt idx="372">
                  <c:v>744</c:v>
                </c:pt>
                <c:pt idx="373">
                  <c:v>633</c:v>
                </c:pt>
                <c:pt idx="374">
                  <c:v>625</c:v>
                </c:pt>
                <c:pt idx="375">
                  <c:v>582</c:v>
                </c:pt>
                <c:pt idx="376">
                  <c:v>561</c:v>
                </c:pt>
                <c:pt idx="377">
                  <c:v>398</c:v>
                </c:pt>
                <c:pt idx="378">
                  <c:v>355</c:v>
                </c:pt>
                <c:pt idx="379">
                  <c:v>594</c:v>
                </c:pt>
                <c:pt idx="380">
                  <c:v>594</c:v>
                </c:pt>
                <c:pt idx="381">
                  <c:v>543</c:v>
                </c:pt>
                <c:pt idx="382">
                  <c:v>481</c:v>
                </c:pt>
                <c:pt idx="383">
                  <c:v>464</c:v>
                </c:pt>
                <c:pt idx="384">
                  <c:v>345</c:v>
                </c:pt>
                <c:pt idx="385">
                  <c:v>306</c:v>
                </c:pt>
                <c:pt idx="386">
                  <c:v>558</c:v>
                </c:pt>
                <c:pt idx="387">
                  <c:v>509</c:v>
                </c:pt>
                <c:pt idx="388">
                  <c:v>544</c:v>
                </c:pt>
                <c:pt idx="389">
                  <c:v>491</c:v>
                </c:pt>
                <c:pt idx="390">
                  <c:v>450</c:v>
                </c:pt>
                <c:pt idx="391">
                  <c:v>340</c:v>
                </c:pt>
                <c:pt idx="392">
                  <c:v>348</c:v>
                </c:pt>
                <c:pt idx="393">
                  <c:v>617</c:v>
                </c:pt>
                <c:pt idx="394">
                  <c:v>547</c:v>
                </c:pt>
                <c:pt idx="395">
                  <c:v>511</c:v>
                </c:pt>
                <c:pt idx="396">
                  <c:v>490</c:v>
                </c:pt>
                <c:pt idx="397">
                  <c:v>531</c:v>
                </c:pt>
                <c:pt idx="398">
                  <c:v>343</c:v>
                </c:pt>
                <c:pt idx="399">
                  <c:v>320</c:v>
                </c:pt>
                <c:pt idx="400">
                  <c:v>608</c:v>
                </c:pt>
                <c:pt idx="401">
                  <c:v>592</c:v>
                </c:pt>
                <c:pt idx="402">
                  <c:v>556</c:v>
                </c:pt>
                <c:pt idx="403">
                  <c:v>473</c:v>
                </c:pt>
                <c:pt idx="404">
                  <c:v>553</c:v>
                </c:pt>
                <c:pt idx="405">
                  <c:v>406</c:v>
                </c:pt>
                <c:pt idx="406">
                  <c:v>296</c:v>
                </c:pt>
                <c:pt idx="407">
                  <c:v>566</c:v>
                </c:pt>
                <c:pt idx="408">
                  <c:v>552</c:v>
                </c:pt>
                <c:pt idx="409">
                  <c:v>521</c:v>
                </c:pt>
                <c:pt idx="410">
                  <c:v>452</c:v>
                </c:pt>
                <c:pt idx="411">
                  <c:v>451</c:v>
                </c:pt>
                <c:pt idx="412">
                  <c:v>362</c:v>
                </c:pt>
                <c:pt idx="413">
                  <c:v>291</c:v>
                </c:pt>
                <c:pt idx="414">
                  <c:v>492</c:v>
                </c:pt>
                <c:pt idx="415">
                  <c:v>417</c:v>
                </c:pt>
                <c:pt idx="416">
                  <c:v>383</c:v>
                </c:pt>
                <c:pt idx="417">
                  <c:v>370</c:v>
                </c:pt>
                <c:pt idx="418">
                  <c:v>354</c:v>
                </c:pt>
                <c:pt idx="419">
                  <c:v>295</c:v>
                </c:pt>
                <c:pt idx="420">
                  <c:v>235</c:v>
                </c:pt>
                <c:pt idx="421">
                  <c:v>369</c:v>
                </c:pt>
                <c:pt idx="422">
                  <c:v>350</c:v>
                </c:pt>
                <c:pt idx="423">
                  <c:v>363</c:v>
                </c:pt>
                <c:pt idx="424">
                  <c:v>332</c:v>
                </c:pt>
                <c:pt idx="425">
                  <c:v>303</c:v>
                </c:pt>
                <c:pt idx="426">
                  <c:v>231</c:v>
                </c:pt>
                <c:pt idx="427">
                  <c:v>189</c:v>
                </c:pt>
                <c:pt idx="428">
                  <c:v>381</c:v>
                </c:pt>
                <c:pt idx="429">
                  <c:v>301</c:v>
                </c:pt>
                <c:pt idx="430">
                  <c:v>313</c:v>
                </c:pt>
                <c:pt idx="431">
                  <c:v>283</c:v>
                </c:pt>
                <c:pt idx="432">
                  <c:v>258</c:v>
                </c:pt>
                <c:pt idx="433">
                  <c:v>176</c:v>
                </c:pt>
                <c:pt idx="434">
                  <c:v>167</c:v>
                </c:pt>
                <c:pt idx="435">
                  <c:v>286</c:v>
                </c:pt>
                <c:pt idx="436">
                  <c:v>299</c:v>
                </c:pt>
                <c:pt idx="437">
                  <c:v>247</c:v>
                </c:pt>
                <c:pt idx="438">
                  <c:v>213</c:v>
                </c:pt>
                <c:pt idx="439">
                  <c:v>218</c:v>
                </c:pt>
                <c:pt idx="440">
                  <c:v>153</c:v>
                </c:pt>
                <c:pt idx="441">
                  <c:v>148</c:v>
                </c:pt>
                <c:pt idx="442">
                  <c:v>259</c:v>
                </c:pt>
                <c:pt idx="443">
                  <c:v>202</c:v>
                </c:pt>
                <c:pt idx="444">
                  <c:v>195</c:v>
                </c:pt>
                <c:pt idx="445">
                  <c:v>215</c:v>
                </c:pt>
                <c:pt idx="446">
                  <c:v>177</c:v>
                </c:pt>
                <c:pt idx="447">
                  <c:v>129</c:v>
                </c:pt>
                <c:pt idx="448">
                  <c:v>125</c:v>
                </c:pt>
                <c:pt idx="449">
                  <c:v>210</c:v>
                </c:pt>
                <c:pt idx="450">
                  <c:v>196</c:v>
                </c:pt>
                <c:pt idx="451">
                  <c:v>202</c:v>
                </c:pt>
                <c:pt idx="452">
                  <c:v>194</c:v>
                </c:pt>
                <c:pt idx="453">
                  <c:v>183</c:v>
                </c:pt>
                <c:pt idx="454">
                  <c:v>131</c:v>
                </c:pt>
                <c:pt idx="455">
                  <c:v>138</c:v>
                </c:pt>
                <c:pt idx="456">
                  <c:v>121</c:v>
                </c:pt>
                <c:pt idx="457">
                  <c:v>273</c:v>
                </c:pt>
                <c:pt idx="458">
                  <c:v>258</c:v>
                </c:pt>
                <c:pt idx="459">
                  <c:v>221</c:v>
                </c:pt>
                <c:pt idx="460">
                  <c:v>197</c:v>
                </c:pt>
                <c:pt idx="461">
                  <c:v>135</c:v>
                </c:pt>
                <c:pt idx="462">
                  <c:v>144</c:v>
                </c:pt>
                <c:pt idx="463">
                  <c:v>218</c:v>
                </c:pt>
                <c:pt idx="464">
                  <c:v>240</c:v>
                </c:pt>
                <c:pt idx="465">
                  <c:v>222</c:v>
                </c:pt>
                <c:pt idx="466">
                  <c:v>199</c:v>
                </c:pt>
                <c:pt idx="467">
                  <c:v>188</c:v>
                </c:pt>
                <c:pt idx="468">
                  <c:v>168</c:v>
                </c:pt>
                <c:pt idx="469">
                  <c:v>140</c:v>
                </c:pt>
                <c:pt idx="470">
                  <c:v>275</c:v>
                </c:pt>
                <c:pt idx="471">
                  <c:v>242</c:v>
                </c:pt>
                <c:pt idx="472">
                  <c:v>246</c:v>
                </c:pt>
                <c:pt idx="473">
                  <c:v>235</c:v>
                </c:pt>
                <c:pt idx="474">
                  <c:v>236</c:v>
                </c:pt>
                <c:pt idx="475">
                  <c:v>178</c:v>
                </c:pt>
                <c:pt idx="476">
                  <c:v>201</c:v>
                </c:pt>
                <c:pt idx="477">
                  <c:v>307</c:v>
                </c:pt>
                <c:pt idx="478">
                  <c:v>311</c:v>
                </c:pt>
                <c:pt idx="479">
                  <c:v>317</c:v>
                </c:pt>
                <c:pt idx="480">
                  <c:v>344</c:v>
                </c:pt>
                <c:pt idx="481">
                  <c:v>328</c:v>
                </c:pt>
                <c:pt idx="482">
                  <c:v>289</c:v>
                </c:pt>
                <c:pt idx="483">
                  <c:v>327</c:v>
                </c:pt>
                <c:pt idx="484">
                  <c:v>567</c:v>
                </c:pt>
                <c:pt idx="485">
                  <c:v>536</c:v>
                </c:pt>
                <c:pt idx="486">
                  <c:v>624</c:v>
                </c:pt>
                <c:pt idx="487">
                  <c:v>681</c:v>
                </c:pt>
                <c:pt idx="488">
                  <c:v>639</c:v>
                </c:pt>
                <c:pt idx="489">
                  <c:v>512</c:v>
                </c:pt>
                <c:pt idx="490">
                  <c:v>445</c:v>
                </c:pt>
                <c:pt idx="491">
                  <c:v>908</c:v>
                </c:pt>
                <c:pt idx="492">
                  <c:v>1231</c:v>
                </c:pt>
                <c:pt idx="493">
                  <c:v>1266</c:v>
                </c:pt>
                <c:pt idx="494">
                  <c:v>1224</c:v>
                </c:pt>
                <c:pt idx="495">
                  <c:v>1266</c:v>
                </c:pt>
                <c:pt idx="496">
                  <c:v>1035</c:v>
                </c:pt>
                <c:pt idx="497">
                  <c:v>1039</c:v>
                </c:pt>
                <c:pt idx="498">
                  <c:v>1817</c:v>
                </c:pt>
                <c:pt idx="499">
                  <c:v>1835</c:v>
                </c:pt>
                <c:pt idx="500">
                  <c:v>1944</c:v>
                </c:pt>
                <c:pt idx="501">
                  <c:v>2060</c:v>
                </c:pt>
                <c:pt idx="502">
                  <c:v>2029</c:v>
                </c:pt>
                <c:pt idx="503">
                  <c:v>1576</c:v>
                </c:pt>
                <c:pt idx="504">
                  <c:v>1583</c:v>
                </c:pt>
                <c:pt idx="505">
                  <c:v>2682</c:v>
                </c:pt>
                <c:pt idx="506">
                  <c:v>2660</c:v>
                </c:pt>
                <c:pt idx="507">
                  <c:v>2783</c:v>
                </c:pt>
                <c:pt idx="508">
                  <c:v>2363</c:v>
                </c:pt>
                <c:pt idx="509">
                  <c:v>2410</c:v>
                </c:pt>
                <c:pt idx="510">
                  <c:v>1925</c:v>
                </c:pt>
                <c:pt idx="511">
                  <c:v>1767</c:v>
                </c:pt>
                <c:pt idx="512">
                  <c:v>3358</c:v>
                </c:pt>
                <c:pt idx="513">
                  <c:v>3291</c:v>
                </c:pt>
                <c:pt idx="514">
                  <c:v>3425</c:v>
                </c:pt>
                <c:pt idx="515">
                  <c:v>3126</c:v>
                </c:pt>
                <c:pt idx="516">
                  <c:v>3074</c:v>
                </c:pt>
                <c:pt idx="517">
                  <c:v>2316</c:v>
                </c:pt>
                <c:pt idx="518">
                  <c:v>2101</c:v>
                </c:pt>
                <c:pt idx="519">
                  <c:v>3645</c:v>
                </c:pt>
                <c:pt idx="520">
                  <c:v>3704</c:v>
                </c:pt>
                <c:pt idx="521">
                  <c:v>3759</c:v>
                </c:pt>
                <c:pt idx="522">
                  <c:v>3382</c:v>
                </c:pt>
                <c:pt idx="523">
                  <c:v>3090</c:v>
                </c:pt>
                <c:pt idx="524">
                  <c:v>2398</c:v>
                </c:pt>
                <c:pt idx="525">
                  <c:v>1797</c:v>
                </c:pt>
                <c:pt idx="526">
                  <c:v>3842</c:v>
                </c:pt>
                <c:pt idx="527">
                  <c:v>3552</c:v>
                </c:pt>
                <c:pt idx="528">
                  <c:v>3643</c:v>
                </c:pt>
                <c:pt idx="529">
                  <c:v>3095</c:v>
                </c:pt>
                <c:pt idx="530">
                  <c:v>2758</c:v>
                </c:pt>
                <c:pt idx="531">
                  <c:v>1958</c:v>
                </c:pt>
                <c:pt idx="532">
                  <c:v>1245</c:v>
                </c:pt>
                <c:pt idx="533">
                  <c:v>3564</c:v>
                </c:pt>
                <c:pt idx="534">
                  <c:v>3160</c:v>
                </c:pt>
                <c:pt idx="535">
                  <c:v>2686</c:v>
                </c:pt>
                <c:pt idx="536">
                  <c:v>1114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A6A-4019-8D6E-40B1F42CF2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8458256"/>
        <c:axId val="1618458672"/>
        <c:extLst>
          <c:ext xmlns:c15="http://schemas.microsoft.com/office/drawing/2012/chart" uri="{02D57815-91ED-43cb-92C2-25804820EDAC}">
            <c15:filteredScatterSeries>
              <c15:ser>
                <c:idx val="4"/>
                <c:order val="1"/>
                <c:tx>
                  <c:v>5-day Ave</c:v>
                </c:tx>
                <c:xVal>
                  <c:numRef>
                    <c:extLst>
                      <c:ext uri="{02D57815-91ED-43cb-92C2-25804820EDAC}">
                        <c15:formulaRef>
                          <c15:sqref>LA_County_Covid19_cases_deaths_!$A$7:$A$539</c15:sqref>
                        </c15:formulaRef>
                      </c:ext>
                    </c:extLst>
                    <c:numCache>
                      <c:formatCode>General</c:formatCode>
                      <c:ptCount val="533"/>
                      <c:pt idx="0">
                        <c:v>3</c:v>
                      </c:pt>
                      <c:pt idx="1">
                        <c:v>4</c:v>
                      </c:pt>
                      <c:pt idx="2">
                        <c:v>5</c:v>
                      </c:pt>
                      <c:pt idx="3">
                        <c:v>6</c:v>
                      </c:pt>
                      <c:pt idx="4">
                        <c:v>7</c:v>
                      </c:pt>
                      <c:pt idx="5">
                        <c:v>8</c:v>
                      </c:pt>
                      <c:pt idx="6">
                        <c:v>9</c:v>
                      </c:pt>
                      <c:pt idx="7">
                        <c:v>10</c:v>
                      </c:pt>
                      <c:pt idx="8">
                        <c:v>11</c:v>
                      </c:pt>
                      <c:pt idx="9">
                        <c:v>12</c:v>
                      </c:pt>
                      <c:pt idx="10">
                        <c:v>13</c:v>
                      </c:pt>
                      <c:pt idx="11">
                        <c:v>14</c:v>
                      </c:pt>
                      <c:pt idx="12">
                        <c:v>15</c:v>
                      </c:pt>
                      <c:pt idx="13">
                        <c:v>16</c:v>
                      </c:pt>
                      <c:pt idx="14">
                        <c:v>17</c:v>
                      </c:pt>
                      <c:pt idx="15">
                        <c:v>18</c:v>
                      </c:pt>
                      <c:pt idx="16">
                        <c:v>19</c:v>
                      </c:pt>
                      <c:pt idx="17">
                        <c:v>20</c:v>
                      </c:pt>
                      <c:pt idx="18">
                        <c:v>21</c:v>
                      </c:pt>
                      <c:pt idx="19">
                        <c:v>22</c:v>
                      </c:pt>
                      <c:pt idx="20">
                        <c:v>23</c:v>
                      </c:pt>
                      <c:pt idx="21">
                        <c:v>24</c:v>
                      </c:pt>
                      <c:pt idx="22">
                        <c:v>25</c:v>
                      </c:pt>
                      <c:pt idx="23">
                        <c:v>26</c:v>
                      </c:pt>
                      <c:pt idx="24">
                        <c:v>27</c:v>
                      </c:pt>
                      <c:pt idx="25">
                        <c:v>28</c:v>
                      </c:pt>
                      <c:pt idx="26">
                        <c:v>29</c:v>
                      </c:pt>
                      <c:pt idx="27">
                        <c:v>30</c:v>
                      </c:pt>
                      <c:pt idx="28">
                        <c:v>31</c:v>
                      </c:pt>
                      <c:pt idx="29">
                        <c:v>32</c:v>
                      </c:pt>
                      <c:pt idx="30">
                        <c:v>33</c:v>
                      </c:pt>
                      <c:pt idx="31">
                        <c:v>34</c:v>
                      </c:pt>
                      <c:pt idx="32">
                        <c:v>35</c:v>
                      </c:pt>
                      <c:pt idx="33">
                        <c:v>36</c:v>
                      </c:pt>
                      <c:pt idx="34">
                        <c:v>37</c:v>
                      </c:pt>
                      <c:pt idx="35">
                        <c:v>38</c:v>
                      </c:pt>
                      <c:pt idx="36">
                        <c:v>39</c:v>
                      </c:pt>
                      <c:pt idx="37">
                        <c:v>40</c:v>
                      </c:pt>
                      <c:pt idx="38">
                        <c:v>41</c:v>
                      </c:pt>
                      <c:pt idx="39">
                        <c:v>42</c:v>
                      </c:pt>
                      <c:pt idx="40">
                        <c:v>43</c:v>
                      </c:pt>
                      <c:pt idx="41">
                        <c:v>44</c:v>
                      </c:pt>
                      <c:pt idx="42">
                        <c:v>45</c:v>
                      </c:pt>
                      <c:pt idx="43">
                        <c:v>46</c:v>
                      </c:pt>
                      <c:pt idx="44">
                        <c:v>47</c:v>
                      </c:pt>
                      <c:pt idx="45">
                        <c:v>48</c:v>
                      </c:pt>
                      <c:pt idx="46">
                        <c:v>49</c:v>
                      </c:pt>
                      <c:pt idx="47">
                        <c:v>50</c:v>
                      </c:pt>
                      <c:pt idx="48">
                        <c:v>51</c:v>
                      </c:pt>
                      <c:pt idx="49">
                        <c:v>52</c:v>
                      </c:pt>
                      <c:pt idx="50">
                        <c:v>53</c:v>
                      </c:pt>
                      <c:pt idx="51">
                        <c:v>54</c:v>
                      </c:pt>
                      <c:pt idx="52">
                        <c:v>55</c:v>
                      </c:pt>
                      <c:pt idx="53">
                        <c:v>56</c:v>
                      </c:pt>
                      <c:pt idx="54">
                        <c:v>57</c:v>
                      </c:pt>
                      <c:pt idx="55">
                        <c:v>58</c:v>
                      </c:pt>
                      <c:pt idx="56">
                        <c:v>59</c:v>
                      </c:pt>
                      <c:pt idx="57">
                        <c:v>60</c:v>
                      </c:pt>
                      <c:pt idx="58">
                        <c:v>61</c:v>
                      </c:pt>
                      <c:pt idx="59">
                        <c:v>62</c:v>
                      </c:pt>
                      <c:pt idx="60">
                        <c:v>63</c:v>
                      </c:pt>
                      <c:pt idx="61">
                        <c:v>64</c:v>
                      </c:pt>
                      <c:pt idx="62">
                        <c:v>65</c:v>
                      </c:pt>
                      <c:pt idx="63">
                        <c:v>66</c:v>
                      </c:pt>
                      <c:pt idx="64">
                        <c:v>67</c:v>
                      </c:pt>
                      <c:pt idx="65">
                        <c:v>68</c:v>
                      </c:pt>
                      <c:pt idx="66">
                        <c:v>69</c:v>
                      </c:pt>
                      <c:pt idx="67">
                        <c:v>70</c:v>
                      </c:pt>
                      <c:pt idx="68">
                        <c:v>71</c:v>
                      </c:pt>
                      <c:pt idx="69">
                        <c:v>72</c:v>
                      </c:pt>
                      <c:pt idx="70">
                        <c:v>73</c:v>
                      </c:pt>
                      <c:pt idx="71">
                        <c:v>74</c:v>
                      </c:pt>
                      <c:pt idx="72">
                        <c:v>75</c:v>
                      </c:pt>
                      <c:pt idx="73">
                        <c:v>76</c:v>
                      </c:pt>
                      <c:pt idx="74">
                        <c:v>77</c:v>
                      </c:pt>
                      <c:pt idx="75">
                        <c:v>78</c:v>
                      </c:pt>
                      <c:pt idx="76">
                        <c:v>79</c:v>
                      </c:pt>
                      <c:pt idx="77">
                        <c:v>80</c:v>
                      </c:pt>
                      <c:pt idx="78">
                        <c:v>81</c:v>
                      </c:pt>
                      <c:pt idx="79">
                        <c:v>82</c:v>
                      </c:pt>
                      <c:pt idx="80">
                        <c:v>83</c:v>
                      </c:pt>
                      <c:pt idx="81">
                        <c:v>84</c:v>
                      </c:pt>
                      <c:pt idx="82">
                        <c:v>85</c:v>
                      </c:pt>
                      <c:pt idx="83">
                        <c:v>86</c:v>
                      </c:pt>
                      <c:pt idx="84">
                        <c:v>87</c:v>
                      </c:pt>
                      <c:pt idx="85">
                        <c:v>88</c:v>
                      </c:pt>
                      <c:pt idx="86">
                        <c:v>89</c:v>
                      </c:pt>
                      <c:pt idx="87">
                        <c:v>90</c:v>
                      </c:pt>
                      <c:pt idx="88">
                        <c:v>91</c:v>
                      </c:pt>
                      <c:pt idx="89">
                        <c:v>92</c:v>
                      </c:pt>
                      <c:pt idx="90">
                        <c:v>93</c:v>
                      </c:pt>
                      <c:pt idx="91">
                        <c:v>94</c:v>
                      </c:pt>
                      <c:pt idx="92">
                        <c:v>95</c:v>
                      </c:pt>
                      <c:pt idx="93">
                        <c:v>96</c:v>
                      </c:pt>
                      <c:pt idx="94">
                        <c:v>97</c:v>
                      </c:pt>
                      <c:pt idx="95">
                        <c:v>98</c:v>
                      </c:pt>
                      <c:pt idx="96">
                        <c:v>99</c:v>
                      </c:pt>
                      <c:pt idx="97">
                        <c:v>100</c:v>
                      </c:pt>
                      <c:pt idx="98">
                        <c:v>101</c:v>
                      </c:pt>
                      <c:pt idx="99">
                        <c:v>102</c:v>
                      </c:pt>
                      <c:pt idx="100">
                        <c:v>103</c:v>
                      </c:pt>
                      <c:pt idx="101">
                        <c:v>104</c:v>
                      </c:pt>
                      <c:pt idx="102">
                        <c:v>105</c:v>
                      </c:pt>
                      <c:pt idx="103">
                        <c:v>106</c:v>
                      </c:pt>
                      <c:pt idx="104">
                        <c:v>107</c:v>
                      </c:pt>
                      <c:pt idx="105">
                        <c:v>108</c:v>
                      </c:pt>
                      <c:pt idx="106">
                        <c:v>109</c:v>
                      </c:pt>
                      <c:pt idx="107">
                        <c:v>110</c:v>
                      </c:pt>
                      <c:pt idx="108">
                        <c:v>111</c:v>
                      </c:pt>
                      <c:pt idx="109">
                        <c:v>112</c:v>
                      </c:pt>
                      <c:pt idx="110">
                        <c:v>113</c:v>
                      </c:pt>
                      <c:pt idx="111">
                        <c:v>114</c:v>
                      </c:pt>
                      <c:pt idx="112">
                        <c:v>115</c:v>
                      </c:pt>
                      <c:pt idx="113">
                        <c:v>116</c:v>
                      </c:pt>
                      <c:pt idx="114">
                        <c:v>117</c:v>
                      </c:pt>
                      <c:pt idx="115">
                        <c:v>118</c:v>
                      </c:pt>
                      <c:pt idx="116">
                        <c:v>119</c:v>
                      </c:pt>
                      <c:pt idx="117">
                        <c:v>120</c:v>
                      </c:pt>
                      <c:pt idx="118">
                        <c:v>121</c:v>
                      </c:pt>
                      <c:pt idx="119">
                        <c:v>122</c:v>
                      </c:pt>
                      <c:pt idx="120">
                        <c:v>123</c:v>
                      </c:pt>
                      <c:pt idx="121">
                        <c:v>124</c:v>
                      </c:pt>
                      <c:pt idx="122">
                        <c:v>125</c:v>
                      </c:pt>
                      <c:pt idx="123">
                        <c:v>126</c:v>
                      </c:pt>
                      <c:pt idx="124">
                        <c:v>127</c:v>
                      </c:pt>
                      <c:pt idx="125">
                        <c:v>128</c:v>
                      </c:pt>
                      <c:pt idx="126">
                        <c:v>129</c:v>
                      </c:pt>
                      <c:pt idx="127">
                        <c:v>130</c:v>
                      </c:pt>
                      <c:pt idx="128">
                        <c:v>131</c:v>
                      </c:pt>
                      <c:pt idx="129">
                        <c:v>132</c:v>
                      </c:pt>
                      <c:pt idx="130">
                        <c:v>133</c:v>
                      </c:pt>
                      <c:pt idx="131">
                        <c:v>134</c:v>
                      </c:pt>
                      <c:pt idx="132">
                        <c:v>135</c:v>
                      </c:pt>
                      <c:pt idx="133">
                        <c:v>136</c:v>
                      </c:pt>
                      <c:pt idx="134">
                        <c:v>137</c:v>
                      </c:pt>
                      <c:pt idx="135">
                        <c:v>138</c:v>
                      </c:pt>
                      <c:pt idx="136">
                        <c:v>139</c:v>
                      </c:pt>
                      <c:pt idx="137">
                        <c:v>140</c:v>
                      </c:pt>
                      <c:pt idx="138">
                        <c:v>141</c:v>
                      </c:pt>
                      <c:pt idx="139">
                        <c:v>142</c:v>
                      </c:pt>
                      <c:pt idx="140">
                        <c:v>143</c:v>
                      </c:pt>
                      <c:pt idx="141">
                        <c:v>144</c:v>
                      </c:pt>
                      <c:pt idx="142">
                        <c:v>145</c:v>
                      </c:pt>
                      <c:pt idx="143">
                        <c:v>146</c:v>
                      </c:pt>
                      <c:pt idx="144">
                        <c:v>147</c:v>
                      </c:pt>
                      <c:pt idx="145">
                        <c:v>148</c:v>
                      </c:pt>
                      <c:pt idx="146">
                        <c:v>149</c:v>
                      </c:pt>
                      <c:pt idx="147">
                        <c:v>150</c:v>
                      </c:pt>
                      <c:pt idx="148">
                        <c:v>151</c:v>
                      </c:pt>
                      <c:pt idx="149">
                        <c:v>152</c:v>
                      </c:pt>
                      <c:pt idx="150">
                        <c:v>153</c:v>
                      </c:pt>
                      <c:pt idx="151">
                        <c:v>154</c:v>
                      </c:pt>
                      <c:pt idx="152">
                        <c:v>155</c:v>
                      </c:pt>
                      <c:pt idx="153">
                        <c:v>156</c:v>
                      </c:pt>
                      <c:pt idx="154">
                        <c:v>157</c:v>
                      </c:pt>
                      <c:pt idx="155">
                        <c:v>158</c:v>
                      </c:pt>
                      <c:pt idx="156">
                        <c:v>159</c:v>
                      </c:pt>
                      <c:pt idx="157">
                        <c:v>160</c:v>
                      </c:pt>
                      <c:pt idx="158">
                        <c:v>161</c:v>
                      </c:pt>
                      <c:pt idx="159">
                        <c:v>162</c:v>
                      </c:pt>
                      <c:pt idx="160">
                        <c:v>163</c:v>
                      </c:pt>
                      <c:pt idx="161">
                        <c:v>164</c:v>
                      </c:pt>
                      <c:pt idx="162">
                        <c:v>165</c:v>
                      </c:pt>
                      <c:pt idx="163">
                        <c:v>166</c:v>
                      </c:pt>
                      <c:pt idx="164">
                        <c:v>167</c:v>
                      </c:pt>
                      <c:pt idx="165">
                        <c:v>168</c:v>
                      </c:pt>
                      <c:pt idx="166">
                        <c:v>169</c:v>
                      </c:pt>
                      <c:pt idx="167">
                        <c:v>170</c:v>
                      </c:pt>
                      <c:pt idx="168">
                        <c:v>171</c:v>
                      </c:pt>
                      <c:pt idx="169">
                        <c:v>172</c:v>
                      </c:pt>
                      <c:pt idx="170">
                        <c:v>173</c:v>
                      </c:pt>
                      <c:pt idx="171">
                        <c:v>174</c:v>
                      </c:pt>
                      <c:pt idx="172">
                        <c:v>175</c:v>
                      </c:pt>
                      <c:pt idx="173">
                        <c:v>176</c:v>
                      </c:pt>
                      <c:pt idx="174">
                        <c:v>177</c:v>
                      </c:pt>
                      <c:pt idx="175">
                        <c:v>178</c:v>
                      </c:pt>
                      <c:pt idx="176">
                        <c:v>179</c:v>
                      </c:pt>
                      <c:pt idx="177">
                        <c:v>180</c:v>
                      </c:pt>
                      <c:pt idx="178">
                        <c:v>181</c:v>
                      </c:pt>
                      <c:pt idx="179">
                        <c:v>182</c:v>
                      </c:pt>
                      <c:pt idx="180">
                        <c:v>183</c:v>
                      </c:pt>
                      <c:pt idx="181">
                        <c:v>184</c:v>
                      </c:pt>
                      <c:pt idx="182">
                        <c:v>185</c:v>
                      </c:pt>
                      <c:pt idx="183">
                        <c:v>186</c:v>
                      </c:pt>
                      <c:pt idx="184">
                        <c:v>187</c:v>
                      </c:pt>
                      <c:pt idx="185">
                        <c:v>188</c:v>
                      </c:pt>
                      <c:pt idx="186">
                        <c:v>189</c:v>
                      </c:pt>
                      <c:pt idx="187">
                        <c:v>190</c:v>
                      </c:pt>
                      <c:pt idx="188">
                        <c:v>191</c:v>
                      </c:pt>
                      <c:pt idx="189">
                        <c:v>192</c:v>
                      </c:pt>
                      <c:pt idx="190">
                        <c:v>193</c:v>
                      </c:pt>
                      <c:pt idx="191">
                        <c:v>194</c:v>
                      </c:pt>
                      <c:pt idx="192">
                        <c:v>195</c:v>
                      </c:pt>
                      <c:pt idx="193">
                        <c:v>196</c:v>
                      </c:pt>
                      <c:pt idx="194">
                        <c:v>197</c:v>
                      </c:pt>
                      <c:pt idx="195">
                        <c:v>198</c:v>
                      </c:pt>
                      <c:pt idx="196">
                        <c:v>199</c:v>
                      </c:pt>
                      <c:pt idx="197">
                        <c:v>200</c:v>
                      </c:pt>
                      <c:pt idx="198">
                        <c:v>201</c:v>
                      </c:pt>
                      <c:pt idx="199">
                        <c:v>202</c:v>
                      </c:pt>
                      <c:pt idx="200">
                        <c:v>203</c:v>
                      </c:pt>
                      <c:pt idx="201">
                        <c:v>204</c:v>
                      </c:pt>
                      <c:pt idx="202">
                        <c:v>205</c:v>
                      </c:pt>
                      <c:pt idx="203">
                        <c:v>206</c:v>
                      </c:pt>
                      <c:pt idx="204">
                        <c:v>207</c:v>
                      </c:pt>
                      <c:pt idx="205">
                        <c:v>208</c:v>
                      </c:pt>
                      <c:pt idx="206">
                        <c:v>209</c:v>
                      </c:pt>
                      <c:pt idx="207">
                        <c:v>210</c:v>
                      </c:pt>
                      <c:pt idx="208">
                        <c:v>211</c:v>
                      </c:pt>
                      <c:pt idx="209">
                        <c:v>212</c:v>
                      </c:pt>
                      <c:pt idx="210">
                        <c:v>213</c:v>
                      </c:pt>
                      <c:pt idx="211">
                        <c:v>214</c:v>
                      </c:pt>
                      <c:pt idx="212">
                        <c:v>215</c:v>
                      </c:pt>
                      <c:pt idx="213">
                        <c:v>216</c:v>
                      </c:pt>
                      <c:pt idx="214">
                        <c:v>217</c:v>
                      </c:pt>
                      <c:pt idx="215">
                        <c:v>218</c:v>
                      </c:pt>
                      <c:pt idx="216">
                        <c:v>219</c:v>
                      </c:pt>
                      <c:pt idx="217">
                        <c:v>220</c:v>
                      </c:pt>
                      <c:pt idx="218">
                        <c:v>221</c:v>
                      </c:pt>
                      <c:pt idx="219">
                        <c:v>222</c:v>
                      </c:pt>
                      <c:pt idx="220">
                        <c:v>223</c:v>
                      </c:pt>
                      <c:pt idx="221">
                        <c:v>224</c:v>
                      </c:pt>
                      <c:pt idx="222">
                        <c:v>225</c:v>
                      </c:pt>
                      <c:pt idx="223">
                        <c:v>226</c:v>
                      </c:pt>
                      <c:pt idx="224">
                        <c:v>227</c:v>
                      </c:pt>
                      <c:pt idx="225">
                        <c:v>228</c:v>
                      </c:pt>
                      <c:pt idx="226">
                        <c:v>229</c:v>
                      </c:pt>
                      <c:pt idx="227">
                        <c:v>230</c:v>
                      </c:pt>
                      <c:pt idx="228">
                        <c:v>231</c:v>
                      </c:pt>
                      <c:pt idx="229">
                        <c:v>232</c:v>
                      </c:pt>
                      <c:pt idx="230">
                        <c:v>233</c:v>
                      </c:pt>
                      <c:pt idx="231">
                        <c:v>234</c:v>
                      </c:pt>
                      <c:pt idx="232">
                        <c:v>235</c:v>
                      </c:pt>
                      <c:pt idx="233">
                        <c:v>236</c:v>
                      </c:pt>
                      <c:pt idx="234">
                        <c:v>237</c:v>
                      </c:pt>
                      <c:pt idx="235">
                        <c:v>238</c:v>
                      </c:pt>
                      <c:pt idx="236">
                        <c:v>239</c:v>
                      </c:pt>
                      <c:pt idx="237">
                        <c:v>240</c:v>
                      </c:pt>
                      <c:pt idx="238">
                        <c:v>241</c:v>
                      </c:pt>
                      <c:pt idx="239">
                        <c:v>242</c:v>
                      </c:pt>
                      <c:pt idx="240">
                        <c:v>243</c:v>
                      </c:pt>
                      <c:pt idx="241">
                        <c:v>244</c:v>
                      </c:pt>
                      <c:pt idx="242">
                        <c:v>245</c:v>
                      </c:pt>
                      <c:pt idx="243">
                        <c:v>246</c:v>
                      </c:pt>
                      <c:pt idx="244">
                        <c:v>247</c:v>
                      </c:pt>
                      <c:pt idx="245">
                        <c:v>248</c:v>
                      </c:pt>
                      <c:pt idx="246">
                        <c:v>249</c:v>
                      </c:pt>
                      <c:pt idx="247">
                        <c:v>250</c:v>
                      </c:pt>
                      <c:pt idx="248">
                        <c:v>251</c:v>
                      </c:pt>
                      <c:pt idx="249">
                        <c:v>252</c:v>
                      </c:pt>
                      <c:pt idx="250">
                        <c:v>253</c:v>
                      </c:pt>
                      <c:pt idx="251">
                        <c:v>254</c:v>
                      </c:pt>
                      <c:pt idx="252">
                        <c:v>255</c:v>
                      </c:pt>
                      <c:pt idx="253">
                        <c:v>256</c:v>
                      </c:pt>
                      <c:pt idx="254">
                        <c:v>257</c:v>
                      </c:pt>
                      <c:pt idx="255">
                        <c:v>258</c:v>
                      </c:pt>
                      <c:pt idx="256">
                        <c:v>259</c:v>
                      </c:pt>
                      <c:pt idx="257">
                        <c:v>260</c:v>
                      </c:pt>
                      <c:pt idx="258">
                        <c:v>261</c:v>
                      </c:pt>
                      <c:pt idx="259">
                        <c:v>262</c:v>
                      </c:pt>
                      <c:pt idx="260">
                        <c:v>263</c:v>
                      </c:pt>
                      <c:pt idx="261">
                        <c:v>264</c:v>
                      </c:pt>
                      <c:pt idx="262">
                        <c:v>265</c:v>
                      </c:pt>
                      <c:pt idx="263">
                        <c:v>266</c:v>
                      </c:pt>
                      <c:pt idx="264">
                        <c:v>267</c:v>
                      </c:pt>
                      <c:pt idx="265">
                        <c:v>268</c:v>
                      </c:pt>
                      <c:pt idx="266">
                        <c:v>269</c:v>
                      </c:pt>
                      <c:pt idx="267">
                        <c:v>270</c:v>
                      </c:pt>
                      <c:pt idx="268">
                        <c:v>271</c:v>
                      </c:pt>
                      <c:pt idx="269">
                        <c:v>272</c:v>
                      </c:pt>
                      <c:pt idx="270">
                        <c:v>273</c:v>
                      </c:pt>
                      <c:pt idx="271">
                        <c:v>274</c:v>
                      </c:pt>
                      <c:pt idx="272">
                        <c:v>275</c:v>
                      </c:pt>
                      <c:pt idx="273">
                        <c:v>276</c:v>
                      </c:pt>
                      <c:pt idx="274">
                        <c:v>277</c:v>
                      </c:pt>
                      <c:pt idx="275">
                        <c:v>278</c:v>
                      </c:pt>
                      <c:pt idx="276">
                        <c:v>279</c:v>
                      </c:pt>
                      <c:pt idx="277">
                        <c:v>280</c:v>
                      </c:pt>
                      <c:pt idx="278">
                        <c:v>281</c:v>
                      </c:pt>
                      <c:pt idx="279">
                        <c:v>282</c:v>
                      </c:pt>
                      <c:pt idx="280">
                        <c:v>283</c:v>
                      </c:pt>
                      <c:pt idx="281">
                        <c:v>284</c:v>
                      </c:pt>
                      <c:pt idx="282">
                        <c:v>285</c:v>
                      </c:pt>
                      <c:pt idx="283">
                        <c:v>286</c:v>
                      </c:pt>
                      <c:pt idx="284">
                        <c:v>287</c:v>
                      </c:pt>
                      <c:pt idx="285">
                        <c:v>288</c:v>
                      </c:pt>
                      <c:pt idx="286">
                        <c:v>289</c:v>
                      </c:pt>
                      <c:pt idx="287">
                        <c:v>290</c:v>
                      </c:pt>
                      <c:pt idx="288">
                        <c:v>291</c:v>
                      </c:pt>
                      <c:pt idx="289">
                        <c:v>292</c:v>
                      </c:pt>
                      <c:pt idx="290">
                        <c:v>293</c:v>
                      </c:pt>
                      <c:pt idx="291">
                        <c:v>294</c:v>
                      </c:pt>
                      <c:pt idx="292">
                        <c:v>295</c:v>
                      </c:pt>
                      <c:pt idx="293">
                        <c:v>296</c:v>
                      </c:pt>
                      <c:pt idx="294">
                        <c:v>297</c:v>
                      </c:pt>
                      <c:pt idx="295">
                        <c:v>298</c:v>
                      </c:pt>
                      <c:pt idx="296">
                        <c:v>299</c:v>
                      </c:pt>
                      <c:pt idx="297">
                        <c:v>300</c:v>
                      </c:pt>
                      <c:pt idx="298">
                        <c:v>301</c:v>
                      </c:pt>
                      <c:pt idx="299">
                        <c:v>302</c:v>
                      </c:pt>
                      <c:pt idx="300">
                        <c:v>303</c:v>
                      </c:pt>
                      <c:pt idx="301">
                        <c:v>304</c:v>
                      </c:pt>
                      <c:pt idx="302">
                        <c:v>305</c:v>
                      </c:pt>
                      <c:pt idx="303">
                        <c:v>306</c:v>
                      </c:pt>
                      <c:pt idx="304">
                        <c:v>307</c:v>
                      </c:pt>
                      <c:pt idx="305">
                        <c:v>308</c:v>
                      </c:pt>
                      <c:pt idx="306">
                        <c:v>309</c:v>
                      </c:pt>
                      <c:pt idx="307">
                        <c:v>310</c:v>
                      </c:pt>
                      <c:pt idx="308">
                        <c:v>311</c:v>
                      </c:pt>
                      <c:pt idx="309">
                        <c:v>312</c:v>
                      </c:pt>
                      <c:pt idx="310">
                        <c:v>313</c:v>
                      </c:pt>
                      <c:pt idx="311">
                        <c:v>314</c:v>
                      </c:pt>
                      <c:pt idx="312">
                        <c:v>315</c:v>
                      </c:pt>
                      <c:pt idx="313">
                        <c:v>316</c:v>
                      </c:pt>
                      <c:pt idx="314">
                        <c:v>317</c:v>
                      </c:pt>
                      <c:pt idx="315">
                        <c:v>318</c:v>
                      </c:pt>
                      <c:pt idx="316">
                        <c:v>319</c:v>
                      </c:pt>
                      <c:pt idx="317">
                        <c:v>320</c:v>
                      </c:pt>
                      <c:pt idx="318">
                        <c:v>321</c:v>
                      </c:pt>
                      <c:pt idx="319">
                        <c:v>322</c:v>
                      </c:pt>
                      <c:pt idx="320">
                        <c:v>323</c:v>
                      </c:pt>
                      <c:pt idx="321">
                        <c:v>324</c:v>
                      </c:pt>
                      <c:pt idx="322">
                        <c:v>325</c:v>
                      </c:pt>
                      <c:pt idx="323">
                        <c:v>326</c:v>
                      </c:pt>
                      <c:pt idx="324">
                        <c:v>327</c:v>
                      </c:pt>
                      <c:pt idx="325">
                        <c:v>328</c:v>
                      </c:pt>
                      <c:pt idx="326">
                        <c:v>329</c:v>
                      </c:pt>
                      <c:pt idx="327">
                        <c:v>330</c:v>
                      </c:pt>
                      <c:pt idx="328">
                        <c:v>331</c:v>
                      </c:pt>
                      <c:pt idx="329">
                        <c:v>332</c:v>
                      </c:pt>
                      <c:pt idx="330">
                        <c:v>333</c:v>
                      </c:pt>
                      <c:pt idx="331">
                        <c:v>334</c:v>
                      </c:pt>
                      <c:pt idx="332">
                        <c:v>335</c:v>
                      </c:pt>
                      <c:pt idx="333">
                        <c:v>336</c:v>
                      </c:pt>
                      <c:pt idx="334">
                        <c:v>337</c:v>
                      </c:pt>
                      <c:pt idx="335">
                        <c:v>338</c:v>
                      </c:pt>
                      <c:pt idx="336">
                        <c:v>339</c:v>
                      </c:pt>
                      <c:pt idx="337">
                        <c:v>340</c:v>
                      </c:pt>
                      <c:pt idx="338">
                        <c:v>341</c:v>
                      </c:pt>
                      <c:pt idx="339">
                        <c:v>342</c:v>
                      </c:pt>
                      <c:pt idx="340">
                        <c:v>343</c:v>
                      </c:pt>
                      <c:pt idx="341">
                        <c:v>344</c:v>
                      </c:pt>
                      <c:pt idx="342">
                        <c:v>345</c:v>
                      </c:pt>
                      <c:pt idx="343">
                        <c:v>346</c:v>
                      </c:pt>
                      <c:pt idx="344">
                        <c:v>347</c:v>
                      </c:pt>
                      <c:pt idx="345">
                        <c:v>348</c:v>
                      </c:pt>
                      <c:pt idx="346">
                        <c:v>349</c:v>
                      </c:pt>
                      <c:pt idx="347">
                        <c:v>350</c:v>
                      </c:pt>
                      <c:pt idx="348">
                        <c:v>351</c:v>
                      </c:pt>
                      <c:pt idx="349">
                        <c:v>352</c:v>
                      </c:pt>
                      <c:pt idx="350">
                        <c:v>353</c:v>
                      </c:pt>
                      <c:pt idx="351">
                        <c:v>354</c:v>
                      </c:pt>
                      <c:pt idx="352">
                        <c:v>355</c:v>
                      </c:pt>
                      <c:pt idx="353">
                        <c:v>356</c:v>
                      </c:pt>
                      <c:pt idx="354">
                        <c:v>357</c:v>
                      </c:pt>
                      <c:pt idx="355">
                        <c:v>358</c:v>
                      </c:pt>
                      <c:pt idx="356">
                        <c:v>359</c:v>
                      </c:pt>
                      <c:pt idx="357">
                        <c:v>360</c:v>
                      </c:pt>
                      <c:pt idx="358">
                        <c:v>361</c:v>
                      </c:pt>
                      <c:pt idx="359">
                        <c:v>362</c:v>
                      </c:pt>
                      <c:pt idx="360">
                        <c:v>363</c:v>
                      </c:pt>
                      <c:pt idx="361">
                        <c:v>364</c:v>
                      </c:pt>
                      <c:pt idx="362">
                        <c:v>365</c:v>
                      </c:pt>
                      <c:pt idx="363">
                        <c:v>366</c:v>
                      </c:pt>
                      <c:pt idx="364">
                        <c:v>367</c:v>
                      </c:pt>
                      <c:pt idx="365">
                        <c:v>368</c:v>
                      </c:pt>
                      <c:pt idx="366">
                        <c:v>369</c:v>
                      </c:pt>
                      <c:pt idx="367">
                        <c:v>370</c:v>
                      </c:pt>
                      <c:pt idx="368">
                        <c:v>371</c:v>
                      </c:pt>
                      <c:pt idx="369">
                        <c:v>372</c:v>
                      </c:pt>
                      <c:pt idx="370">
                        <c:v>373</c:v>
                      </c:pt>
                      <c:pt idx="371">
                        <c:v>374</c:v>
                      </c:pt>
                      <c:pt idx="372">
                        <c:v>375</c:v>
                      </c:pt>
                      <c:pt idx="373">
                        <c:v>376</c:v>
                      </c:pt>
                      <c:pt idx="374">
                        <c:v>377</c:v>
                      </c:pt>
                      <c:pt idx="375">
                        <c:v>378</c:v>
                      </c:pt>
                      <c:pt idx="376">
                        <c:v>379</c:v>
                      </c:pt>
                      <c:pt idx="377">
                        <c:v>380</c:v>
                      </c:pt>
                      <c:pt idx="378">
                        <c:v>381</c:v>
                      </c:pt>
                      <c:pt idx="379">
                        <c:v>382</c:v>
                      </c:pt>
                      <c:pt idx="380">
                        <c:v>383</c:v>
                      </c:pt>
                      <c:pt idx="381">
                        <c:v>384</c:v>
                      </c:pt>
                      <c:pt idx="382">
                        <c:v>385</c:v>
                      </c:pt>
                      <c:pt idx="383">
                        <c:v>386</c:v>
                      </c:pt>
                      <c:pt idx="384">
                        <c:v>387</c:v>
                      </c:pt>
                      <c:pt idx="385">
                        <c:v>388</c:v>
                      </c:pt>
                      <c:pt idx="386">
                        <c:v>389</c:v>
                      </c:pt>
                      <c:pt idx="387">
                        <c:v>390</c:v>
                      </c:pt>
                      <c:pt idx="388">
                        <c:v>391</c:v>
                      </c:pt>
                      <c:pt idx="389">
                        <c:v>392</c:v>
                      </c:pt>
                      <c:pt idx="390">
                        <c:v>393</c:v>
                      </c:pt>
                      <c:pt idx="391">
                        <c:v>394</c:v>
                      </c:pt>
                      <c:pt idx="392">
                        <c:v>395</c:v>
                      </c:pt>
                      <c:pt idx="393">
                        <c:v>396</c:v>
                      </c:pt>
                      <c:pt idx="394">
                        <c:v>397</c:v>
                      </c:pt>
                      <c:pt idx="395">
                        <c:v>398</c:v>
                      </c:pt>
                      <c:pt idx="396">
                        <c:v>399</c:v>
                      </c:pt>
                      <c:pt idx="397">
                        <c:v>400</c:v>
                      </c:pt>
                      <c:pt idx="398">
                        <c:v>401</c:v>
                      </c:pt>
                      <c:pt idx="399">
                        <c:v>402</c:v>
                      </c:pt>
                      <c:pt idx="400">
                        <c:v>403</c:v>
                      </c:pt>
                      <c:pt idx="401">
                        <c:v>404</c:v>
                      </c:pt>
                      <c:pt idx="402">
                        <c:v>405</c:v>
                      </c:pt>
                      <c:pt idx="403">
                        <c:v>406</c:v>
                      </c:pt>
                      <c:pt idx="404">
                        <c:v>407</c:v>
                      </c:pt>
                      <c:pt idx="405">
                        <c:v>408</c:v>
                      </c:pt>
                      <c:pt idx="406">
                        <c:v>409</c:v>
                      </c:pt>
                      <c:pt idx="407">
                        <c:v>410</c:v>
                      </c:pt>
                      <c:pt idx="408">
                        <c:v>411</c:v>
                      </c:pt>
                      <c:pt idx="409">
                        <c:v>412</c:v>
                      </c:pt>
                      <c:pt idx="410">
                        <c:v>413</c:v>
                      </c:pt>
                      <c:pt idx="411">
                        <c:v>414</c:v>
                      </c:pt>
                      <c:pt idx="412">
                        <c:v>415</c:v>
                      </c:pt>
                      <c:pt idx="413">
                        <c:v>416</c:v>
                      </c:pt>
                      <c:pt idx="414">
                        <c:v>417</c:v>
                      </c:pt>
                      <c:pt idx="415">
                        <c:v>418</c:v>
                      </c:pt>
                      <c:pt idx="416">
                        <c:v>419</c:v>
                      </c:pt>
                      <c:pt idx="417">
                        <c:v>420</c:v>
                      </c:pt>
                      <c:pt idx="418">
                        <c:v>421</c:v>
                      </c:pt>
                      <c:pt idx="419">
                        <c:v>422</c:v>
                      </c:pt>
                      <c:pt idx="420">
                        <c:v>423</c:v>
                      </c:pt>
                      <c:pt idx="421">
                        <c:v>424</c:v>
                      </c:pt>
                      <c:pt idx="422">
                        <c:v>425</c:v>
                      </c:pt>
                      <c:pt idx="423">
                        <c:v>426</c:v>
                      </c:pt>
                      <c:pt idx="424">
                        <c:v>427</c:v>
                      </c:pt>
                      <c:pt idx="425">
                        <c:v>428</c:v>
                      </c:pt>
                      <c:pt idx="426">
                        <c:v>429</c:v>
                      </c:pt>
                      <c:pt idx="427">
                        <c:v>430</c:v>
                      </c:pt>
                      <c:pt idx="428">
                        <c:v>431</c:v>
                      </c:pt>
                      <c:pt idx="429">
                        <c:v>432</c:v>
                      </c:pt>
                      <c:pt idx="430">
                        <c:v>433</c:v>
                      </c:pt>
                      <c:pt idx="431">
                        <c:v>434</c:v>
                      </c:pt>
                      <c:pt idx="432">
                        <c:v>435</c:v>
                      </c:pt>
                      <c:pt idx="433">
                        <c:v>436</c:v>
                      </c:pt>
                      <c:pt idx="434">
                        <c:v>437</c:v>
                      </c:pt>
                      <c:pt idx="435">
                        <c:v>438</c:v>
                      </c:pt>
                      <c:pt idx="436">
                        <c:v>439</c:v>
                      </c:pt>
                      <c:pt idx="437">
                        <c:v>440</c:v>
                      </c:pt>
                      <c:pt idx="438">
                        <c:v>441</c:v>
                      </c:pt>
                      <c:pt idx="439">
                        <c:v>442</c:v>
                      </c:pt>
                      <c:pt idx="440">
                        <c:v>443</c:v>
                      </c:pt>
                      <c:pt idx="441">
                        <c:v>444</c:v>
                      </c:pt>
                      <c:pt idx="442">
                        <c:v>445</c:v>
                      </c:pt>
                      <c:pt idx="443">
                        <c:v>446</c:v>
                      </c:pt>
                      <c:pt idx="444">
                        <c:v>447</c:v>
                      </c:pt>
                      <c:pt idx="445">
                        <c:v>448</c:v>
                      </c:pt>
                      <c:pt idx="446">
                        <c:v>449</c:v>
                      </c:pt>
                      <c:pt idx="447">
                        <c:v>450</c:v>
                      </c:pt>
                      <c:pt idx="448">
                        <c:v>451</c:v>
                      </c:pt>
                      <c:pt idx="449">
                        <c:v>452</c:v>
                      </c:pt>
                      <c:pt idx="450">
                        <c:v>453</c:v>
                      </c:pt>
                      <c:pt idx="451">
                        <c:v>454</c:v>
                      </c:pt>
                      <c:pt idx="452">
                        <c:v>455</c:v>
                      </c:pt>
                      <c:pt idx="453">
                        <c:v>456</c:v>
                      </c:pt>
                      <c:pt idx="454">
                        <c:v>457</c:v>
                      </c:pt>
                      <c:pt idx="455">
                        <c:v>458</c:v>
                      </c:pt>
                      <c:pt idx="456">
                        <c:v>459</c:v>
                      </c:pt>
                      <c:pt idx="457">
                        <c:v>460</c:v>
                      </c:pt>
                      <c:pt idx="458">
                        <c:v>461</c:v>
                      </c:pt>
                      <c:pt idx="459">
                        <c:v>462</c:v>
                      </c:pt>
                      <c:pt idx="460">
                        <c:v>463</c:v>
                      </c:pt>
                      <c:pt idx="461">
                        <c:v>464</c:v>
                      </c:pt>
                      <c:pt idx="462">
                        <c:v>465</c:v>
                      </c:pt>
                      <c:pt idx="463">
                        <c:v>466</c:v>
                      </c:pt>
                      <c:pt idx="464">
                        <c:v>467</c:v>
                      </c:pt>
                      <c:pt idx="465">
                        <c:v>468</c:v>
                      </c:pt>
                      <c:pt idx="466">
                        <c:v>469</c:v>
                      </c:pt>
                      <c:pt idx="467">
                        <c:v>470</c:v>
                      </c:pt>
                      <c:pt idx="468">
                        <c:v>471</c:v>
                      </c:pt>
                      <c:pt idx="469">
                        <c:v>472</c:v>
                      </c:pt>
                      <c:pt idx="470">
                        <c:v>473</c:v>
                      </c:pt>
                      <c:pt idx="471">
                        <c:v>474</c:v>
                      </c:pt>
                      <c:pt idx="472">
                        <c:v>475</c:v>
                      </c:pt>
                      <c:pt idx="473">
                        <c:v>476</c:v>
                      </c:pt>
                      <c:pt idx="474">
                        <c:v>477</c:v>
                      </c:pt>
                      <c:pt idx="475">
                        <c:v>478</c:v>
                      </c:pt>
                      <c:pt idx="476">
                        <c:v>479</c:v>
                      </c:pt>
                      <c:pt idx="477">
                        <c:v>480</c:v>
                      </c:pt>
                      <c:pt idx="478">
                        <c:v>481</c:v>
                      </c:pt>
                      <c:pt idx="479">
                        <c:v>482</c:v>
                      </c:pt>
                      <c:pt idx="480">
                        <c:v>483</c:v>
                      </c:pt>
                      <c:pt idx="481">
                        <c:v>484</c:v>
                      </c:pt>
                      <c:pt idx="482">
                        <c:v>485</c:v>
                      </c:pt>
                      <c:pt idx="483">
                        <c:v>486</c:v>
                      </c:pt>
                      <c:pt idx="484">
                        <c:v>487</c:v>
                      </c:pt>
                      <c:pt idx="485">
                        <c:v>488</c:v>
                      </c:pt>
                      <c:pt idx="486">
                        <c:v>489</c:v>
                      </c:pt>
                      <c:pt idx="487">
                        <c:v>490</c:v>
                      </c:pt>
                      <c:pt idx="488">
                        <c:v>491</c:v>
                      </c:pt>
                      <c:pt idx="489">
                        <c:v>492</c:v>
                      </c:pt>
                      <c:pt idx="490">
                        <c:v>493</c:v>
                      </c:pt>
                      <c:pt idx="491">
                        <c:v>494</c:v>
                      </c:pt>
                      <c:pt idx="492">
                        <c:v>495</c:v>
                      </c:pt>
                      <c:pt idx="493">
                        <c:v>496</c:v>
                      </c:pt>
                      <c:pt idx="494">
                        <c:v>497</c:v>
                      </c:pt>
                      <c:pt idx="495">
                        <c:v>498</c:v>
                      </c:pt>
                      <c:pt idx="496">
                        <c:v>499</c:v>
                      </c:pt>
                      <c:pt idx="497">
                        <c:v>500</c:v>
                      </c:pt>
                      <c:pt idx="498">
                        <c:v>501</c:v>
                      </c:pt>
                      <c:pt idx="499">
                        <c:v>502</c:v>
                      </c:pt>
                      <c:pt idx="500">
                        <c:v>503</c:v>
                      </c:pt>
                      <c:pt idx="501">
                        <c:v>504</c:v>
                      </c:pt>
                      <c:pt idx="502">
                        <c:v>505</c:v>
                      </c:pt>
                      <c:pt idx="503">
                        <c:v>506</c:v>
                      </c:pt>
                      <c:pt idx="504">
                        <c:v>507</c:v>
                      </c:pt>
                      <c:pt idx="505">
                        <c:v>508</c:v>
                      </c:pt>
                      <c:pt idx="506">
                        <c:v>509</c:v>
                      </c:pt>
                      <c:pt idx="507">
                        <c:v>510</c:v>
                      </c:pt>
                      <c:pt idx="508">
                        <c:v>511</c:v>
                      </c:pt>
                      <c:pt idx="509">
                        <c:v>512</c:v>
                      </c:pt>
                      <c:pt idx="510">
                        <c:v>513</c:v>
                      </c:pt>
                      <c:pt idx="511">
                        <c:v>514</c:v>
                      </c:pt>
                      <c:pt idx="512">
                        <c:v>515</c:v>
                      </c:pt>
                      <c:pt idx="513">
                        <c:v>516</c:v>
                      </c:pt>
                      <c:pt idx="514">
                        <c:v>517</c:v>
                      </c:pt>
                      <c:pt idx="515">
                        <c:v>518</c:v>
                      </c:pt>
                      <c:pt idx="516">
                        <c:v>519</c:v>
                      </c:pt>
                      <c:pt idx="517">
                        <c:v>520</c:v>
                      </c:pt>
                      <c:pt idx="518">
                        <c:v>521</c:v>
                      </c:pt>
                      <c:pt idx="519">
                        <c:v>522</c:v>
                      </c:pt>
                      <c:pt idx="520">
                        <c:v>523</c:v>
                      </c:pt>
                      <c:pt idx="521">
                        <c:v>524</c:v>
                      </c:pt>
                      <c:pt idx="522">
                        <c:v>525</c:v>
                      </c:pt>
                      <c:pt idx="523">
                        <c:v>526</c:v>
                      </c:pt>
                      <c:pt idx="524">
                        <c:v>527</c:v>
                      </c:pt>
                      <c:pt idx="525">
                        <c:v>528</c:v>
                      </c:pt>
                      <c:pt idx="526">
                        <c:v>529</c:v>
                      </c:pt>
                      <c:pt idx="527">
                        <c:v>530</c:v>
                      </c:pt>
                      <c:pt idx="528">
                        <c:v>531</c:v>
                      </c:pt>
                      <c:pt idx="529">
                        <c:v>532</c:v>
                      </c:pt>
                      <c:pt idx="530">
                        <c:v>533</c:v>
                      </c:pt>
                      <c:pt idx="531">
                        <c:v>534</c:v>
                      </c:pt>
                      <c:pt idx="532">
                        <c:v>535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LA_County_Covid19_cases_deaths_!$G$7:$G$539</c15:sqref>
                        </c15:formulaRef>
                      </c:ext>
                    </c:extLst>
                    <c:numCache>
                      <c:formatCode>0</c:formatCode>
                      <c:ptCount val="533"/>
                      <c:pt idx="0">
                        <c:v>22</c:v>
                      </c:pt>
                      <c:pt idx="1">
                        <c:v>25.6</c:v>
                      </c:pt>
                      <c:pt idx="2">
                        <c:v>30</c:v>
                      </c:pt>
                      <c:pt idx="3">
                        <c:v>37</c:v>
                      </c:pt>
                      <c:pt idx="4">
                        <c:v>50.6</c:v>
                      </c:pt>
                      <c:pt idx="5">
                        <c:v>63.2</c:v>
                      </c:pt>
                      <c:pt idx="6">
                        <c:v>80.8</c:v>
                      </c:pt>
                      <c:pt idx="7">
                        <c:v>104.2</c:v>
                      </c:pt>
                      <c:pt idx="8">
                        <c:v>125.2</c:v>
                      </c:pt>
                      <c:pt idx="9">
                        <c:v>136.80000000000001</c:v>
                      </c:pt>
                      <c:pt idx="10">
                        <c:v>151.19999999999999</c:v>
                      </c:pt>
                      <c:pt idx="11">
                        <c:v>170.4</c:v>
                      </c:pt>
                      <c:pt idx="12">
                        <c:v>181</c:v>
                      </c:pt>
                      <c:pt idx="13">
                        <c:v>188</c:v>
                      </c:pt>
                      <c:pt idx="14">
                        <c:v>202.8</c:v>
                      </c:pt>
                      <c:pt idx="15">
                        <c:v>222</c:v>
                      </c:pt>
                      <c:pt idx="16">
                        <c:v>216.2</c:v>
                      </c:pt>
                      <c:pt idx="17">
                        <c:v>225.2</c:v>
                      </c:pt>
                      <c:pt idx="18">
                        <c:v>247.6</c:v>
                      </c:pt>
                      <c:pt idx="19">
                        <c:v>260</c:v>
                      </c:pt>
                      <c:pt idx="20">
                        <c:v>294.39999999999998</c:v>
                      </c:pt>
                      <c:pt idx="21">
                        <c:v>329.2</c:v>
                      </c:pt>
                      <c:pt idx="22">
                        <c:v>353.4</c:v>
                      </c:pt>
                      <c:pt idx="23">
                        <c:v>372.2</c:v>
                      </c:pt>
                      <c:pt idx="24">
                        <c:v>390.8</c:v>
                      </c:pt>
                      <c:pt idx="25">
                        <c:v>426.8</c:v>
                      </c:pt>
                      <c:pt idx="26">
                        <c:v>480</c:v>
                      </c:pt>
                      <c:pt idx="27">
                        <c:v>527.79999999999995</c:v>
                      </c:pt>
                      <c:pt idx="28">
                        <c:v>573.20000000000005</c:v>
                      </c:pt>
                      <c:pt idx="29">
                        <c:v>656.4</c:v>
                      </c:pt>
                      <c:pt idx="30">
                        <c:v>651.20000000000005</c:v>
                      </c:pt>
                      <c:pt idx="31">
                        <c:v>642</c:v>
                      </c:pt>
                      <c:pt idx="32">
                        <c:v>626.79999999999995</c:v>
                      </c:pt>
                      <c:pt idx="33">
                        <c:v>642.4</c:v>
                      </c:pt>
                      <c:pt idx="34">
                        <c:v>606.4</c:v>
                      </c:pt>
                      <c:pt idx="35">
                        <c:v>603.4</c:v>
                      </c:pt>
                      <c:pt idx="36">
                        <c:v>601</c:v>
                      </c:pt>
                      <c:pt idx="37">
                        <c:v>588</c:v>
                      </c:pt>
                      <c:pt idx="38">
                        <c:v>535.6</c:v>
                      </c:pt>
                      <c:pt idx="39">
                        <c:v>549.6</c:v>
                      </c:pt>
                      <c:pt idx="40">
                        <c:v>567</c:v>
                      </c:pt>
                      <c:pt idx="41">
                        <c:v>621.20000000000005</c:v>
                      </c:pt>
                      <c:pt idx="42">
                        <c:v>679.4</c:v>
                      </c:pt>
                      <c:pt idx="43">
                        <c:v>759.6</c:v>
                      </c:pt>
                      <c:pt idx="44">
                        <c:v>746</c:v>
                      </c:pt>
                      <c:pt idx="45">
                        <c:v>711.8</c:v>
                      </c:pt>
                      <c:pt idx="46">
                        <c:v>730.4</c:v>
                      </c:pt>
                      <c:pt idx="47">
                        <c:v>752.6</c:v>
                      </c:pt>
                      <c:pt idx="48">
                        <c:v>741.4</c:v>
                      </c:pt>
                      <c:pt idx="49">
                        <c:v>814</c:v>
                      </c:pt>
                      <c:pt idx="50">
                        <c:v>919.4</c:v>
                      </c:pt>
                      <c:pt idx="51">
                        <c:v>910.8</c:v>
                      </c:pt>
                      <c:pt idx="52">
                        <c:v>856.6</c:v>
                      </c:pt>
                      <c:pt idx="53">
                        <c:v>917</c:v>
                      </c:pt>
                      <c:pt idx="54">
                        <c:v>913.4</c:v>
                      </c:pt>
                      <c:pt idx="55">
                        <c:v>907.6</c:v>
                      </c:pt>
                      <c:pt idx="56">
                        <c:v>911</c:v>
                      </c:pt>
                      <c:pt idx="57">
                        <c:v>975.6</c:v>
                      </c:pt>
                      <c:pt idx="58">
                        <c:v>901</c:v>
                      </c:pt>
                      <c:pt idx="59">
                        <c:v>804.6</c:v>
                      </c:pt>
                      <c:pt idx="60">
                        <c:v>793.6</c:v>
                      </c:pt>
                      <c:pt idx="61">
                        <c:v>861.2</c:v>
                      </c:pt>
                      <c:pt idx="62">
                        <c:v>875.6</c:v>
                      </c:pt>
                      <c:pt idx="63">
                        <c:v>925.6</c:v>
                      </c:pt>
                      <c:pt idx="64">
                        <c:v>1031.2</c:v>
                      </c:pt>
                      <c:pt idx="65">
                        <c:v>985.6</c:v>
                      </c:pt>
                      <c:pt idx="66">
                        <c:v>852.4</c:v>
                      </c:pt>
                      <c:pt idx="67">
                        <c:v>888</c:v>
                      </c:pt>
                      <c:pt idx="68">
                        <c:v>916.8</c:v>
                      </c:pt>
                      <c:pt idx="69">
                        <c:v>906.2</c:v>
                      </c:pt>
                      <c:pt idx="70">
                        <c:v>1014.8</c:v>
                      </c:pt>
                      <c:pt idx="71">
                        <c:v>1121.8</c:v>
                      </c:pt>
                      <c:pt idx="72">
                        <c:v>1038.8</c:v>
                      </c:pt>
                      <c:pt idx="73">
                        <c:v>928.2</c:v>
                      </c:pt>
                      <c:pt idx="74">
                        <c:v>971.6</c:v>
                      </c:pt>
                      <c:pt idx="75">
                        <c:v>913.2</c:v>
                      </c:pt>
                      <c:pt idx="76">
                        <c:v>919</c:v>
                      </c:pt>
                      <c:pt idx="77">
                        <c:v>955.8</c:v>
                      </c:pt>
                      <c:pt idx="78">
                        <c:v>1040.4000000000001</c:v>
                      </c:pt>
                      <c:pt idx="79">
                        <c:v>956.2</c:v>
                      </c:pt>
                      <c:pt idx="80">
                        <c:v>867</c:v>
                      </c:pt>
                      <c:pt idx="81">
                        <c:v>826.2</c:v>
                      </c:pt>
                      <c:pt idx="82">
                        <c:v>976</c:v>
                      </c:pt>
                      <c:pt idx="83">
                        <c:v>1059.8</c:v>
                      </c:pt>
                      <c:pt idx="84">
                        <c:v>1165.5999999999999</c:v>
                      </c:pt>
                      <c:pt idx="85">
                        <c:v>1362.2</c:v>
                      </c:pt>
                      <c:pt idx="86">
                        <c:v>1356.4</c:v>
                      </c:pt>
                      <c:pt idx="87">
                        <c:v>1115.5999999999999</c:v>
                      </c:pt>
                      <c:pt idx="88">
                        <c:v>1081.8</c:v>
                      </c:pt>
                      <c:pt idx="89">
                        <c:v>1109.5999999999999</c:v>
                      </c:pt>
                      <c:pt idx="90">
                        <c:v>1079.8</c:v>
                      </c:pt>
                      <c:pt idx="91">
                        <c:v>1204.8</c:v>
                      </c:pt>
                      <c:pt idx="92">
                        <c:v>1385.6</c:v>
                      </c:pt>
                      <c:pt idx="93">
                        <c:v>1362.6</c:v>
                      </c:pt>
                      <c:pt idx="94">
                        <c:v>1222.4000000000001</c:v>
                      </c:pt>
                      <c:pt idx="95">
                        <c:v>1275.5999999999999</c:v>
                      </c:pt>
                      <c:pt idx="96">
                        <c:v>1242.8</c:v>
                      </c:pt>
                      <c:pt idx="97">
                        <c:v>1277.8</c:v>
                      </c:pt>
                      <c:pt idx="98">
                        <c:v>1347.4</c:v>
                      </c:pt>
                      <c:pt idx="99">
                        <c:v>1522.6</c:v>
                      </c:pt>
                      <c:pt idx="100">
                        <c:v>1466.6</c:v>
                      </c:pt>
                      <c:pt idx="101">
                        <c:v>1388.2</c:v>
                      </c:pt>
                      <c:pt idx="102">
                        <c:v>1521</c:v>
                      </c:pt>
                      <c:pt idx="103">
                        <c:v>1641.8</c:v>
                      </c:pt>
                      <c:pt idx="104">
                        <c:v>1768.4</c:v>
                      </c:pt>
                      <c:pt idx="105">
                        <c:v>1929</c:v>
                      </c:pt>
                      <c:pt idx="106">
                        <c:v>2154.8000000000002</c:v>
                      </c:pt>
                      <c:pt idx="107">
                        <c:v>2080.1999999999998</c:v>
                      </c:pt>
                      <c:pt idx="108">
                        <c:v>1963.6</c:v>
                      </c:pt>
                      <c:pt idx="109">
                        <c:v>2063.1999999999998</c:v>
                      </c:pt>
                      <c:pt idx="110">
                        <c:v>2182.6</c:v>
                      </c:pt>
                      <c:pt idx="111">
                        <c:v>2311.1999999999998</c:v>
                      </c:pt>
                      <c:pt idx="112">
                        <c:v>2458.6</c:v>
                      </c:pt>
                      <c:pt idx="113">
                        <c:v>2686.4</c:v>
                      </c:pt>
                      <c:pt idx="114">
                        <c:v>2555.6</c:v>
                      </c:pt>
                      <c:pt idx="115">
                        <c:v>2337</c:v>
                      </c:pt>
                      <c:pt idx="116">
                        <c:v>2391.8000000000002</c:v>
                      </c:pt>
                      <c:pt idx="117">
                        <c:v>2439.4</c:v>
                      </c:pt>
                      <c:pt idx="118">
                        <c:v>2590</c:v>
                      </c:pt>
                      <c:pt idx="119">
                        <c:v>2784.6</c:v>
                      </c:pt>
                      <c:pt idx="120">
                        <c:v>2832.6</c:v>
                      </c:pt>
                      <c:pt idx="121">
                        <c:v>2510.4</c:v>
                      </c:pt>
                      <c:pt idx="122">
                        <c:v>2283.8000000000002</c:v>
                      </c:pt>
                      <c:pt idx="123">
                        <c:v>2204.8000000000002</c:v>
                      </c:pt>
                      <c:pt idx="124">
                        <c:v>2277.8000000000002</c:v>
                      </c:pt>
                      <c:pt idx="125">
                        <c:v>2571.4</c:v>
                      </c:pt>
                      <c:pt idx="126">
                        <c:v>2893.8</c:v>
                      </c:pt>
                      <c:pt idx="127">
                        <c:v>3180.6</c:v>
                      </c:pt>
                      <c:pt idx="128">
                        <c:v>3040.8</c:v>
                      </c:pt>
                      <c:pt idx="129">
                        <c:v>2679.8</c:v>
                      </c:pt>
                      <c:pt idx="130">
                        <c:v>2666</c:v>
                      </c:pt>
                      <c:pt idx="131">
                        <c:v>2669</c:v>
                      </c:pt>
                      <c:pt idx="132">
                        <c:v>2644</c:v>
                      </c:pt>
                      <c:pt idx="133">
                        <c:v>2830.8</c:v>
                      </c:pt>
                      <c:pt idx="134">
                        <c:v>3136.4</c:v>
                      </c:pt>
                      <c:pt idx="135">
                        <c:v>2926</c:v>
                      </c:pt>
                      <c:pt idx="136">
                        <c:v>2586.6</c:v>
                      </c:pt>
                      <c:pt idx="137">
                        <c:v>2635.8</c:v>
                      </c:pt>
                      <c:pt idx="138">
                        <c:v>2563.4</c:v>
                      </c:pt>
                      <c:pt idx="139">
                        <c:v>2502.1999999999998</c:v>
                      </c:pt>
                      <c:pt idx="140">
                        <c:v>2570.4</c:v>
                      </c:pt>
                      <c:pt idx="141">
                        <c:v>2785.6</c:v>
                      </c:pt>
                      <c:pt idx="142">
                        <c:v>2523.8000000000002</c:v>
                      </c:pt>
                      <c:pt idx="143">
                        <c:v>2166</c:v>
                      </c:pt>
                      <c:pt idx="144">
                        <c:v>2091.4</c:v>
                      </c:pt>
                      <c:pt idx="145">
                        <c:v>2043.4</c:v>
                      </c:pt>
                      <c:pt idx="146">
                        <c:v>1987</c:v>
                      </c:pt>
                      <c:pt idx="147">
                        <c:v>1988.4</c:v>
                      </c:pt>
                      <c:pt idx="148">
                        <c:v>2169.6</c:v>
                      </c:pt>
                      <c:pt idx="149">
                        <c:v>1984.8</c:v>
                      </c:pt>
                      <c:pt idx="150">
                        <c:v>1695.2</c:v>
                      </c:pt>
                      <c:pt idx="151">
                        <c:v>1668.6</c:v>
                      </c:pt>
                      <c:pt idx="152">
                        <c:v>1671.4</c:v>
                      </c:pt>
                      <c:pt idx="153">
                        <c:v>1660.8</c:v>
                      </c:pt>
                      <c:pt idx="154">
                        <c:v>1731.2</c:v>
                      </c:pt>
                      <c:pt idx="155">
                        <c:v>1956.8</c:v>
                      </c:pt>
                      <c:pt idx="156">
                        <c:v>1835</c:v>
                      </c:pt>
                      <c:pt idx="157">
                        <c:v>1613</c:v>
                      </c:pt>
                      <c:pt idx="158">
                        <c:v>1625.4</c:v>
                      </c:pt>
                      <c:pt idx="159">
                        <c:v>1556.8</c:v>
                      </c:pt>
                      <c:pt idx="160">
                        <c:v>1444</c:v>
                      </c:pt>
                      <c:pt idx="161">
                        <c:v>1445</c:v>
                      </c:pt>
                      <c:pt idx="162">
                        <c:v>1541.8</c:v>
                      </c:pt>
                      <c:pt idx="163">
                        <c:v>1370</c:v>
                      </c:pt>
                      <c:pt idx="164">
                        <c:v>1209.2</c:v>
                      </c:pt>
                      <c:pt idx="165">
                        <c:v>1221.8</c:v>
                      </c:pt>
                      <c:pt idx="166">
                        <c:v>1231.4000000000001</c:v>
                      </c:pt>
                      <c:pt idx="167">
                        <c:v>1214.4000000000001</c:v>
                      </c:pt>
                      <c:pt idx="168">
                        <c:v>1246.8</c:v>
                      </c:pt>
                      <c:pt idx="169">
                        <c:v>1341.4</c:v>
                      </c:pt>
                      <c:pt idx="170">
                        <c:v>1212.8</c:v>
                      </c:pt>
                      <c:pt idx="171">
                        <c:v>1047</c:v>
                      </c:pt>
                      <c:pt idx="172">
                        <c:v>1115.2</c:v>
                      </c:pt>
                      <c:pt idx="173">
                        <c:v>1123</c:v>
                      </c:pt>
                      <c:pt idx="174">
                        <c:v>1144.5999999999999</c:v>
                      </c:pt>
                      <c:pt idx="175">
                        <c:v>1179.4000000000001</c:v>
                      </c:pt>
                      <c:pt idx="176">
                        <c:v>1249</c:v>
                      </c:pt>
                      <c:pt idx="177">
                        <c:v>1087.2</c:v>
                      </c:pt>
                      <c:pt idx="178">
                        <c:v>951</c:v>
                      </c:pt>
                      <c:pt idx="179">
                        <c:v>915.6</c:v>
                      </c:pt>
                      <c:pt idx="180">
                        <c:v>924.4</c:v>
                      </c:pt>
                      <c:pt idx="181">
                        <c:v>942.6</c:v>
                      </c:pt>
                      <c:pt idx="182">
                        <c:v>970.8</c:v>
                      </c:pt>
                      <c:pt idx="183">
                        <c:v>1015.4</c:v>
                      </c:pt>
                      <c:pt idx="184">
                        <c:v>900.2</c:v>
                      </c:pt>
                      <c:pt idx="185">
                        <c:v>787.2</c:v>
                      </c:pt>
                      <c:pt idx="186">
                        <c:v>696.8</c:v>
                      </c:pt>
                      <c:pt idx="187">
                        <c:v>714.4</c:v>
                      </c:pt>
                      <c:pt idx="188">
                        <c:v>728.2</c:v>
                      </c:pt>
                      <c:pt idx="189">
                        <c:v>789.2</c:v>
                      </c:pt>
                      <c:pt idx="190">
                        <c:v>876.2</c:v>
                      </c:pt>
                      <c:pt idx="191">
                        <c:v>884.8</c:v>
                      </c:pt>
                      <c:pt idx="192">
                        <c:v>789.2</c:v>
                      </c:pt>
                      <c:pt idx="193">
                        <c:v>825.4</c:v>
                      </c:pt>
                      <c:pt idx="194">
                        <c:v>858.4</c:v>
                      </c:pt>
                      <c:pt idx="195">
                        <c:v>886.2</c:v>
                      </c:pt>
                      <c:pt idx="196">
                        <c:v>950</c:v>
                      </c:pt>
                      <c:pt idx="197">
                        <c:v>1022.2</c:v>
                      </c:pt>
                      <c:pt idx="198">
                        <c:v>951.6</c:v>
                      </c:pt>
                      <c:pt idx="199">
                        <c:v>867.2</c:v>
                      </c:pt>
                      <c:pt idx="200">
                        <c:v>893.6</c:v>
                      </c:pt>
                      <c:pt idx="201">
                        <c:v>914</c:v>
                      </c:pt>
                      <c:pt idx="202">
                        <c:v>945.8</c:v>
                      </c:pt>
                      <c:pt idx="203">
                        <c:v>1003.6</c:v>
                      </c:pt>
                      <c:pt idx="204">
                        <c:v>1086.8</c:v>
                      </c:pt>
                      <c:pt idx="205">
                        <c:v>995.8</c:v>
                      </c:pt>
                      <c:pt idx="206">
                        <c:v>902.2</c:v>
                      </c:pt>
                      <c:pt idx="207">
                        <c:v>919</c:v>
                      </c:pt>
                      <c:pt idx="208">
                        <c:v>932.2</c:v>
                      </c:pt>
                      <c:pt idx="209">
                        <c:v>967.4</c:v>
                      </c:pt>
                      <c:pt idx="210">
                        <c:v>1060.4000000000001</c:v>
                      </c:pt>
                      <c:pt idx="211">
                        <c:v>1144.5999999999999</c:v>
                      </c:pt>
                      <c:pt idx="212">
                        <c:v>1096.4000000000001</c:v>
                      </c:pt>
                      <c:pt idx="213">
                        <c:v>1012.6</c:v>
                      </c:pt>
                      <c:pt idx="214">
                        <c:v>1050.4000000000001</c:v>
                      </c:pt>
                      <c:pt idx="215">
                        <c:v>1020.8</c:v>
                      </c:pt>
                      <c:pt idx="216">
                        <c:v>1064.5999999999999</c:v>
                      </c:pt>
                      <c:pt idx="217">
                        <c:v>1117.2</c:v>
                      </c:pt>
                      <c:pt idx="218">
                        <c:v>1221.4000000000001</c:v>
                      </c:pt>
                      <c:pt idx="219">
                        <c:v>1170.4000000000001</c:v>
                      </c:pt>
                      <c:pt idx="220">
                        <c:v>1100.4000000000001</c:v>
                      </c:pt>
                      <c:pt idx="221">
                        <c:v>1136.5999999999999</c:v>
                      </c:pt>
                      <c:pt idx="222">
                        <c:v>1147.2</c:v>
                      </c:pt>
                      <c:pt idx="223">
                        <c:v>1159.2</c:v>
                      </c:pt>
                      <c:pt idx="224">
                        <c:v>1195.4000000000001</c:v>
                      </c:pt>
                      <c:pt idx="225">
                        <c:v>1303.2</c:v>
                      </c:pt>
                      <c:pt idx="226">
                        <c:v>1223.8</c:v>
                      </c:pt>
                      <c:pt idx="227">
                        <c:v>1128.5999999999999</c:v>
                      </c:pt>
                      <c:pt idx="228">
                        <c:v>1215</c:v>
                      </c:pt>
                      <c:pt idx="229">
                        <c:v>1246.4000000000001</c:v>
                      </c:pt>
                      <c:pt idx="230">
                        <c:v>1288.5999999999999</c:v>
                      </c:pt>
                      <c:pt idx="231">
                        <c:v>1349.8</c:v>
                      </c:pt>
                      <c:pt idx="232">
                        <c:v>1476.8</c:v>
                      </c:pt>
                      <c:pt idx="233">
                        <c:v>1352.2</c:v>
                      </c:pt>
                      <c:pt idx="234">
                        <c:v>1219.5999999999999</c:v>
                      </c:pt>
                      <c:pt idx="235">
                        <c:v>1231.5999999999999</c:v>
                      </c:pt>
                      <c:pt idx="236">
                        <c:v>1249</c:v>
                      </c:pt>
                      <c:pt idx="237">
                        <c:v>1245.2</c:v>
                      </c:pt>
                      <c:pt idx="238">
                        <c:v>1323.2</c:v>
                      </c:pt>
                      <c:pt idx="239">
                        <c:v>1485.8</c:v>
                      </c:pt>
                      <c:pt idx="240">
                        <c:v>1465.6</c:v>
                      </c:pt>
                      <c:pt idx="241">
                        <c:v>1447.8</c:v>
                      </c:pt>
                      <c:pt idx="242">
                        <c:v>1692.8</c:v>
                      </c:pt>
                      <c:pt idx="243">
                        <c:v>1861</c:v>
                      </c:pt>
                      <c:pt idx="244">
                        <c:v>2026.6</c:v>
                      </c:pt>
                      <c:pt idx="245">
                        <c:v>2198.4</c:v>
                      </c:pt>
                      <c:pt idx="246">
                        <c:v>2392.1999999999998</c:v>
                      </c:pt>
                      <c:pt idx="247">
                        <c:v>2262.6</c:v>
                      </c:pt>
                      <c:pt idx="248">
                        <c:v>2103.8000000000002</c:v>
                      </c:pt>
                      <c:pt idx="249">
                        <c:v>2233.1999999999998</c:v>
                      </c:pt>
                      <c:pt idx="250">
                        <c:v>2386.6</c:v>
                      </c:pt>
                      <c:pt idx="251">
                        <c:v>2569.4</c:v>
                      </c:pt>
                      <c:pt idx="252">
                        <c:v>2842.8</c:v>
                      </c:pt>
                      <c:pt idx="253">
                        <c:v>3276.2</c:v>
                      </c:pt>
                      <c:pt idx="254">
                        <c:v>3280.2</c:v>
                      </c:pt>
                      <c:pt idx="255">
                        <c:v>3203.4</c:v>
                      </c:pt>
                      <c:pt idx="256">
                        <c:v>3563.8</c:v>
                      </c:pt>
                      <c:pt idx="257">
                        <c:v>3855</c:v>
                      </c:pt>
                      <c:pt idx="258">
                        <c:v>4100</c:v>
                      </c:pt>
                      <c:pt idx="259">
                        <c:v>4422.8</c:v>
                      </c:pt>
                      <c:pt idx="260">
                        <c:v>4887.6000000000004</c:v>
                      </c:pt>
                      <c:pt idx="261">
                        <c:v>4660.3999999999996</c:v>
                      </c:pt>
                      <c:pt idx="262">
                        <c:v>4339.6000000000004</c:v>
                      </c:pt>
                      <c:pt idx="263">
                        <c:v>4594.2</c:v>
                      </c:pt>
                      <c:pt idx="264">
                        <c:v>4861.6000000000004</c:v>
                      </c:pt>
                      <c:pt idx="265">
                        <c:v>5105.6000000000004</c:v>
                      </c:pt>
                      <c:pt idx="266">
                        <c:v>4932.8</c:v>
                      </c:pt>
                      <c:pt idx="267">
                        <c:v>5336.8</c:v>
                      </c:pt>
                      <c:pt idx="268">
                        <c:v>5385.8</c:v>
                      </c:pt>
                      <c:pt idx="269">
                        <c:v>5143.8</c:v>
                      </c:pt>
                      <c:pt idx="270">
                        <c:v>5946</c:v>
                      </c:pt>
                      <c:pt idx="271">
                        <c:v>7446.2</c:v>
                      </c:pt>
                      <c:pt idx="272">
                        <c:v>8455.7999999999993</c:v>
                      </c:pt>
                      <c:pt idx="273">
                        <c:v>9134</c:v>
                      </c:pt>
                      <c:pt idx="274">
                        <c:v>10154</c:v>
                      </c:pt>
                      <c:pt idx="275">
                        <c:v>9813.7999999999993</c:v>
                      </c:pt>
                      <c:pt idx="276">
                        <c:v>8859.2000000000007</c:v>
                      </c:pt>
                      <c:pt idx="277">
                        <c:v>9480.6</c:v>
                      </c:pt>
                      <c:pt idx="278">
                        <c:v>10190.6</c:v>
                      </c:pt>
                      <c:pt idx="279">
                        <c:v>10694</c:v>
                      </c:pt>
                      <c:pt idx="280">
                        <c:v>11652.2</c:v>
                      </c:pt>
                      <c:pt idx="281">
                        <c:v>13250.2</c:v>
                      </c:pt>
                      <c:pt idx="282">
                        <c:v>12909</c:v>
                      </c:pt>
                      <c:pt idx="283">
                        <c:v>11602.6</c:v>
                      </c:pt>
                      <c:pt idx="284">
                        <c:v>12581.4</c:v>
                      </c:pt>
                      <c:pt idx="285">
                        <c:v>13398.2</c:v>
                      </c:pt>
                      <c:pt idx="286">
                        <c:v>13881.6</c:v>
                      </c:pt>
                      <c:pt idx="287">
                        <c:v>14821.2</c:v>
                      </c:pt>
                      <c:pt idx="288">
                        <c:v>16514</c:v>
                      </c:pt>
                      <c:pt idx="289">
                        <c:v>15471</c:v>
                      </c:pt>
                      <c:pt idx="290">
                        <c:v>13424.6</c:v>
                      </c:pt>
                      <c:pt idx="291">
                        <c:v>13765.4</c:v>
                      </c:pt>
                      <c:pt idx="292">
                        <c:v>14251.8</c:v>
                      </c:pt>
                      <c:pt idx="293">
                        <c:v>14587</c:v>
                      </c:pt>
                      <c:pt idx="294">
                        <c:v>13939</c:v>
                      </c:pt>
                      <c:pt idx="295">
                        <c:v>13346.4</c:v>
                      </c:pt>
                      <c:pt idx="296">
                        <c:v>12525.4</c:v>
                      </c:pt>
                      <c:pt idx="297">
                        <c:v>10478.200000000001</c:v>
                      </c:pt>
                      <c:pt idx="298">
                        <c:v>11364</c:v>
                      </c:pt>
                      <c:pt idx="299">
                        <c:v>13948.2</c:v>
                      </c:pt>
                      <c:pt idx="300">
                        <c:v>17090.2</c:v>
                      </c:pt>
                      <c:pt idx="301">
                        <c:v>16493.599999999999</c:v>
                      </c:pt>
                      <c:pt idx="302">
                        <c:v>15882</c:v>
                      </c:pt>
                      <c:pt idx="303">
                        <c:v>14452</c:v>
                      </c:pt>
                      <c:pt idx="304">
                        <c:v>11754.8</c:v>
                      </c:pt>
                      <c:pt idx="305">
                        <c:v>12137.4</c:v>
                      </c:pt>
                      <c:pt idx="306">
                        <c:v>13940.8</c:v>
                      </c:pt>
                      <c:pt idx="307">
                        <c:v>16527.400000000001</c:v>
                      </c:pt>
                      <c:pt idx="308">
                        <c:v>16805.8</c:v>
                      </c:pt>
                      <c:pt idx="309">
                        <c:v>18041.8</c:v>
                      </c:pt>
                      <c:pt idx="310">
                        <c:v>15830.2</c:v>
                      </c:pt>
                      <c:pt idx="311">
                        <c:v>12994.6</c:v>
                      </c:pt>
                      <c:pt idx="312">
                        <c:v>12199.6</c:v>
                      </c:pt>
                      <c:pt idx="313">
                        <c:v>11661.6</c:v>
                      </c:pt>
                      <c:pt idx="314">
                        <c:v>11034.4</c:v>
                      </c:pt>
                      <c:pt idx="315">
                        <c:v>10979.4</c:v>
                      </c:pt>
                      <c:pt idx="316">
                        <c:v>11817.2</c:v>
                      </c:pt>
                      <c:pt idx="317">
                        <c:v>10338</c:v>
                      </c:pt>
                      <c:pt idx="318">
                        <c:v>8555.4</c:v>
                      </c:pt>
                      <c:pt idx="319">
                        <c:v>7606.8</c:v>
                      </c:pt>
                      <c:pt idx="320">
                        <c:v>7351.6</c:v>
                      </c:pt>
                      <c:pt idx="321">
                        <c:v>7100.2</c:v>
                      </c:pt>
                      <c:pt idx="322">
                        <c:v>7164.6</c:v>
                      </c:pt>
                      <c:pt idx="323">
                        <c:v>7668.6</c:v>
                      </c:pt>
                      <c:pt idx="324">
                        <c:v>7224</c:v>
                      </c:pt>
                      <c:pt idx="325">
                        <c:v>6012.4</c:v>
                      </c:pt>
                      <c:pt idx="326">
                        <c:v>5581.6</c:v>
                      </c:pt>
                      <c:pt idx="327">
                        <c:v>5278</c:v>
                      </c:pt>
                      <c:pt idx="328">
                        <c:v>5017.2</c:v>
                      </c:pt>
                      <c:pt idx="329">
                        <c:v>5075.8</c:v>
                      </c:pt>
                      <c:pt idx="330">
                        <c:v>5217.6000000000004</c:v>
                      </c:pt>
                      <c:pt idx="331">
                        <c:v>4619.6000000000004</c:v>
                      </c:pt>
                      <c:pt idx="332">
                        <c:v>3926</c:v>
                      </c:pt>
                      <c:pt idx="333">
                        <c:v>3791.4</c:v>
                      </c:pt>
                      <c:pt idx="334">
                        <c:v>3612.6</c:v>
                      </c:pt>
                      <c:pt idx="335">
                        <c:v>3503</c:v>
                      </c:pt>
                      <c:pt idx="336">
                        <c:v>3424</c:v>
                      </c:pt>
                      <c:pt idx="337">
                        <c:v>3506.2</c:v>
                      </c:pt>
                      <c:pt idx="338">
                        <c:v>3013</c:v>
                      </c:pt>
                      <c:pt idx="339">
                        <c:v>2524.8000000000002</c:v>
                      </c:pt>
                      <c:pt idx="340">
                        <c:v>2404.6</c:v>
                      </c:pt>
                      <c:pt idx="341">
                        <c:v>2225</c:v>
                      </c:pt>
                      <c:pt idx="342">
                        <c:v>2063.4</c:v>
                      </c:pt>
                      <c:pt idx="343">
                        <c:v>1997.2</c:v>
                      </c:pt>
                      <c:pt idx="344">
                        <c:v>2042.6</c:v>
                      </c:pt>
                      <c:pt idx="345">
                        <c:v>1740</c:v>
                      </c:pt>
                      <c:pt idx="346">
                        <c:v>1492.2</c:v>
                      </c:pt>
                      <c:pt idx="347">
                        <c:v>1368</c:v>
                      </c:pt>
                      <c:pt idx="348">
                        <c:v>1287.4000000000001</c:v>
                      </c:pt>
                      <c:pt idx="349">
                        <c:v>1217.5999999999999</c:v>
                      </c:pt>
                      <c:pt idx="350">
                        <c:v>1187.5999999999999</c:v>
                      </c:pt>
                      <c:pt idx="351">
                        <c:v>1207.2</c:v>
                      </c:pt>
                      <c:pt idx="352">
                        <c:v>1090.8</c:v>
                      </c:pt>
                      <c:pt idx="353">
                        <c:v>927.2</c:v>
                      </c:pt>
                      <c:pt idx="354">
                        <c:v>881.4</c:v>
                      </c:pt>
                      <c:pt idx="355">
                        <c:v>848.4</c:v>
                      </c:pt>
                      <c:pt idx="356">
                        <c:v>829.8</c:v>
                      </c:pt>
                      <c:pt idx="357">
                        <c:v>833</c:v>
                      </c:pt>
                      <c:pt idx="358">
                        <c:v>871.4</c:v>
                      </c:pt>
                      <c:pt idx="359">
                        <c:v>787.8</c:v>
                      </c:pt>
                      <c:pt idx="360">
                        <c:v>706.2</c:v>
                      </c:pt>
                      <c:pt idx="361">
                        <c:v>693</c:v>
                      </c:pt>
                      <c:pt idx="362">
                        <c:v>673.8</c:v>
                      </c:pt>
                      <c:pt idx="363">
                        <c:v>654.79999999999995</c:v>
                      </c:pt>
                      <c:pt idx="364">
                        <c:v>663.4</c:v>
                      </c:pt>
                      <c:pt idx="365">
                        <c:v>690.4</c:v>
                      </c:pt>
                      <c:pt idx="366">
                        <c:v>627.20000000000005</c:v>
                      </c:pt>
                      <c:pt idx="367">
                        <c:v>581.4</c:v>
                      </c:pt>
                      <c:pt idx="368">
                        <c:v>596.6</c:v>
                      </c:pt>
                      <c:pt idx="369">
                        <c:v>592</c:v>
                      </c:pt>
                      <c:pt idx="370">
                        <c:v>590.20000000000005</c:v>
                      </c:pt>
                      <c:pt idx="371">
                        <c:v>607.4</c:v>
                      </c:pt>
                      <c:pt idx="372">
                        <c:v>629</c:v>
                      </c:pt>
                      <c:pt idx="373">
                        <c:v>559.79999999999995</c:v>
                      </c:pt>
                      <c:pt idx="374">
                        <c:v>504.2</c:v>
                      </c:pt>
                      <c:pt idx="375">
                        <c:v>498</c:v>
                      </c:pt>
                      <c:pt idx="376">
                        <c:v>500.4</c:v>
                      </c:pt>
                      <c:pt idx="377">
                        <c:v>496.8</c:v>
                      </c:pt>
                      <c:pt idx="378">
                        <c:v>513.4</c:v>
                      </c:pt>
                      <c:pt idx="379">
                        <c:v>535.20000000000005</c:v>
                      </c:pt>
                      <c:pt idx="380">
                        <c:v>485.4</c:v>
                      </c:pt>
                      <c:pt idx="381">
                        <c:v>427.8</c:v>
                      </c:pt>
                      <c:pt idx="382">
                        <c:v>430.8</c:v>
                      </c:pt>
                      <c:pt idx="383">
                        <c:v>436.4</c:v>
                      </c:pt>
                      <c:pt idx="384">
                        <c:v>452.4</c:v>
                      </c:pt>
                      <c:pt idx="385">
                        <c:v>481.6</c:v>
                      </c:pt>
                      <c:pt idx="386">
                        <c:v>510.4</c:v>
                      </c:pt>
                      <c:pt idx="387">
                        <c:v>466.8</c:v>
                      </c:pt>
                      <c:pt idx="388">
                        <c:v>434.6</c:v>
                      </c:pt>
                      <c:pt idx="389">
                        <c:v>449.2</c:v>
                      </c:pt>
                      <c:pt idx="390">
                        <c:v>460.4</c:v>
                      </c:pt>
                      <c:pt idx="391">
                        <c:v>472.6</c:v>
                      </c:pt>
                      <c:pt idx="392">
                        <c:v>502.6</c:v>
                      </c:pt>
                      <c:pt idx="393">
                        <c:v>539.20000000000005</c:v>
                      </c:pt>
                      <c:pt idx="394">
                        <c:v>484.4</c:v>
                      </c:pt>
                      <c:pt idx="395">
                        <c:v>439</c:v>
                      </c:pt>
                      <c:pt idx="396">
                        <c:v>458.4</c:v>
                      </c:pt>
                      <c:pt idx="397">
                        <c:v>478.8</c:v>
                      </c:pt>
                      <c:pt idx="398">
                        <c:v>483.8</c:v>
                      </c:pt>
                      <c:pt idx="399">
                        <c:v>509.8</c:v>
                      </c:pt>
                      <c:pt idx="400">
                        <c:v>556.4</c:v>
                      </c:pt>
                      <c:pt idx="401">
                        <c:v>516</c:v>
                      </c:pt>
                      <c:pt idx="402">
                        <c:v>456.8</c:v>
                      </c:pt>
                      <c:pt idx="403">
                        <c:v>458.8</c:v>
                      </c:pt>
                      <c:pt idx="404">
                        <c:v>474.6</c:v>
                      </c:pt>
                      <c:pt idx="405">
                        <c:v>468.2</c:v>
                      </c:pt>
                      <c:pt idx="406">
                        <c:v>477.4</c:v>
                      </c:pt>
                      <c:pt idx="407">
                        <c:v>508.4</c:v>
                      </c:pt>
                      <c:pt idx="408">
                        <c:v>467.6</c:v>
                      </c:pt>
                      <c:pt idx="409">
                        <c:v>415.4</c:v>
                      </c:pt>
                      <c:pt idx="410">
                        <c:v>409.6</c:v>
                      </c:pt>
                      <c:pt idx="411">
                        <c:v>402.6</c:v>
                      </c:pt>
                      <c:pt idx="412">
                        <c:v>389</c:v>
                      </c:pt>
                      <c:pt idx="413">
                        <c:v>390.6</c:v>
                      </c:pt>
                      <c:pt idx="414">
                        <c:v>403.2</c:v>
                      </c:pt>
                      <c:pt idx="415">
                        <c:v>363.8</c:v>
                      </c:pt>
                      <c:pt idx="416">
                        <c:v>327.39999999999998</c:v>
                      </c:pt>
                      <c:pt idx="417">
                        <c:v>324.60000000000002</c:v>
                      </c:pt>
                      <c:pt idx="418">
                        <c:v>320.60000000000002</c:v>
                      </c:pt>
                      <c:pt idx="419">
                        <c:v>322.39999999999998</c:v>
                      </c:pt>
                      <c:pt idx="420">
                        <c:v>329.8</c:v>
                      </c:pt>
                      <c:pt idx="421">
                        <c:v>343.4</c:v>
                      </c:pt>
                      <c:pt idx="422">
                        <c:v>315.8</c:v>
                      </c:pt>
                      <c:pt idx="423">
                        <c:v>283.60000000000002</c:v>
                      </c:pt>
                      <c:pt idx="424">
                        <c:v>287.2</c:v>
                      </c:pt>
                      <c:pt idx="425">
                        <c:v>281</c:v>
                      </c:pt>
                      <c:pt idx="426">
                        <c:v>283</c:v>
                      </c:pt>
                      <c:pt idx="427">
                        <c:v>293.39999999999998</c:v>
                      </c:pt>
                      <c:pt idx="428">
                        <c:v>307.2</c:v>
                      </c:pt>
                      <c:pt idx="429">
                        <c:v>266.2</c:v>
                      </c:pt>
                      <c:pt idx="430">
                        <c:v>239.4</c:v>
                      </c:pt>
                      <c:pt idx="431">
                        <c:v>234</c:v>
                      </c:pt>
                      <c:pt idx="432">
                        <c:v>237.2</c:v>
                      </c:pt>
                      <c:pt idx="433">
                        <c:v>235</c:v>
                      </c:pt>
                      <c:pt idx="434">
                        <c:v>242.4</c:v>
                      </c:pt>
                      <c:pt idx="435">
                        <c:v>252.6</c:v>
                      </c:pt>
                      <c:pt idx="436">
                        <c:v>226</c:v>
                      </c:pt>
                      <c:pt idx="437">
                        <c:v>195.8</c:v>
                      </c:pt>
                      <c:pt idx="438">
                        <c:v>198.2</c:v>
                      </c:pt>
                      <c:pt idx="439">
                        <c:v>196</c:v>
                      </c:pt>
                      <c:pt idx="440">
                        <c:v>191.4</c:v>
                      </c:pt>
                      <c:pt idx="441">
                        <c:v>203.8</c:v>
                      </c:pt>
                      <c:pt idx="442">
                        <c:v>209.6</c:v>
                      </c:pt>
                      <c:pt idx="443">
                        <c:v>183.6</c:v>
                      </c:pt>
                      <c:pt idx="444">
                        <c:v>168.2</c:v>
                      </c:pt>
                      <c:pt idx="445">
                        <c:v>171.2</c:v>
                      </c:pt>
                      <c:pt idx="446">
                        <c:v>167.4</c:v>
                      </c:pt>
                      <c:pt idx="447">
                        <c:v>172.4</c:v>
                      </c:pt>
                      <c:pt idx="448">
                        <c:v>185.4</c:v>
                      </c:pt>
                      <c:pt idx="449">
                        <c:v>197</c:v>
                      </c:pt>
                      <c:pt idx="450">
                        <c:v>181.2</c:v>
                      </c:pt>
                      <c:pt idx="451">
                        <c:v>169.6</c:v>
                      </c:pt>
                      <c:pt idx="452">
                        <c:v>153.4</c:v>
                      </c:pt>
                      <c:pt idx="453">
                        <c:v>169.2</c:v>
                      </c:pt>
                      <c:pt idx="454">
                        <c:v>184.2</c:v>
                      </c:pt>
                      <c:pt idx="455">
                        <c:v>202.2</c:v>
                      </c:pt>
                      <c:pt idx="456">
                        <c:v>214</c:v>
                      </c:pt>
                      <c:pt idx="457">
                        <c:v>216.8</c:v>
                      </c:pt>
                      <c:pt idx="458">
                        <c:v>191</c:v>
                      </c:pt>
                      <c:pt idx="459">
                        <c:v>183</c:v>
                      </c:pt>
                      <c:pt idx="460">
                        <c:v>186.8</c:v>
                      </c:pt>
                      <c:pt idx="461">
                        <c:v>191.8</c:v>
                      </c:pt>
                      <c:pt idx="462">
                        <c:v>204.6</c:v>
                      </c:pt>
                      <c:pt idx="463">
                        <c:v>213.4</c:v>
                      </c:pt>
                      <c:pt idx="464">
                        <c:v>203.4</c:v>
                      </c:pt>
                      <c:pt idx="465">
                        <c:v>183.4</c:v>
                      </c:pt>
                      <c:pt idx="466">
                        <c:v>194</c:v>
                      </c:pt>
                      <c:pt idx="467">
                        <c:v>202.6</c:v>
                      </c:pt>
                      <c:pt idx="468">
                        <c:v>214.2</c:v>
                      </c:pt>
                      <c:pt idx="469">
                        <c:v>227.6</c:v>
                      </c:pt>
                      <c:pt idx="470">
                        <c:v>246.8</c:v>
                      </c:pt>
                      <c:pt idx="471">
                        <c:v>227.4</c:v>
                      </c:pt>
                      <c:pt idx="472">
                        <c:v>219.2</c:v>
                      </c:pt>
                      <c:pt idx="473">
                        <c:v>231.4</c:v>
                      </c:pt>
                      <c:pt idx="474">
                        <c:v>246.6</c:v>
                      </c:pt>
                      <c:pt idx="475">
                        <c:v>262.8</c:v>
                      </c:pt>
                      <c:pt idx="476">
                        <c:v>296</c:v>
                      </c:pt>
                      <c:pt idx="477">
                        <c:v>321.39999999999998</c:v>
                      </c:pt>
                      <c:pt idx="478">
                        <c:v>317.8</c:v>
                      </c:pt>
                      <c:pt idx="479">
                        <c:v>321</c:v>
                      </c:pt>
                      <c:pt idx="480">
                        <c:v>371</c:v>
                      </c:pt>
                      <c:pt idx="481">
                        <c:v>409.4</c:v>
                      </c:pt>
                      <c:pt idx="482">
                        <c:v>468.6</c:v>
                      </c:pt>
                      <c:pt idx="483">
                        <c:v>547</c:v>
                      </c:pt>
                      <c:pt idx="484">
                        <c:v>609.4</c:v>
                      </c:pt>
                      <c:pt idx="485">
                        <c:v>598.4</c:v>
                      </c:pt>
                      <c:pt idx="486">
                        <c:v>580.20000000000005</c:v>
                      </c:pt>
                      <c:pt idx="487">
                        <c:v>637</c:v>
                      </c:pt>
                      <c:pt idx="488">
                        <c:v>747</c:v>
                      </c:pt>
                      <c:pt idx="489">
                        <c:v>872.4</c:v>
                      </c:pt>
                      <c:pt idx="490">
                        <c:v>1014.8</c:v>
                      </c:pt>
                      <c:pt idx="491">
                        <c:v>1179</c:v>
                      </c:pt>
                      <c:pt idx="492">
                        <c:v>1204.4000000000001</c:v>
                      </c:pt>
                      <c:pt idx="493">
                        <c:v>1166</c:v>
                      </c:pt>
                      <c:pt idx="494">
                        <c:v>1276.2</c:v>
                      </c:pt>
                      <c:pt idx="495">
                        <c:v>1398.4</c:v>
                      </c:pt>
                      <c:pt idx="496">
                        <c:v>1534</c:v>
                      </c:pt>
                      <c:pt idx="497">
                        <c:v>1739</c:v>
                      </c:pt>
                      <c:pt idx="498">
                        <c:v>1937</c:v>
                      </c:pt>
                      <c:pt idx="499">
                        <c:v>1888.8</c:v>
                      </c:pt>
                      <c:pt idx="500">
                        <c:v>1838.4</c:v>
                      </c:pt>
                      <c:pt idx="501">
                        <c:v>1986</c:v>
                      </c:pt>
                      <c:pt idx="502">
                        <c:v>2106</c:v>
                      </c:pt>
                      <c:pt idx="503">
                        <c:v>2256.8000000000002</c:v>
                      </c:pt>
                      <c:pt idx="504">
                        <c:v>2414.1999999999998</c:v>
                      </c:pt>
                      <c:pt idx="505">
                        <c:v>2579.6</c:v>
                      </c:pt>
                      <c:pt idx="506">
                        <c:v>2428.1999999999998</c:v>
                      </c:pt>
                      <c:pt idx="507">
                        <c:v>2249.6</c:v>
                      </c:pt>
                      <c:pt idx="508">
                        <c:v>2364.6</c:v>
                      </c:pt>
                      <c:pt idx="509">
                        <c:v>2550.1999999999998</c:v>
                      </c:pt>
                      <c:pt idx="510">
                        <c:v>2753.2</c:v>
                      </c:pt>
                      <c:pt idx="511">
                        <c:v>2993.4</c:v>
                      </c:pt>
                      <c:pt idx="512">
                        <c:v>3254.8</c:v>
                      </c:pt>
                      <c:pt idx="513">
                        <c:v>3046.4</c:v>
                      </c:pt>
                      <c:pt idx="514">
                        <c:v>2808.4</c:v>
                      </c:pt>
                      <c:pt idx="515">
                        <c:v>2852.4</c:v>
                      </c:pt>
                      <c:pt idx="516">
                        <c:v>2968</c:v>
                      </c:pt>
                      <c:pt idx="517">
                        <c:v>3105</c:v>
                      </c:pt>
                      <c:pt idx="518">
                        <c:v>3318.2</c:v>
                      </c:pt>
                      <c:pt idx="519">
                        <c:v>3516</c:v>
                      </c:pt>
                      <c:pt idx="520">
                        <c:v>3266.6</c:v>
                      </c:pt>
                      <c:pt idx="521">
                        <c:v>2885.2</c:v>
                      </c:pt>
                      <c:pt idx="522">
                        <c:v>2901.8</c:v>
                      </c:pt>
                      <c:pt idx="523">
                        <c:v>2935.8</c:v>
                      </c:pt>
                      <c:pt idx="524">
                        <c:v>3046.4</c:v>
                      </c:pt>
                      <c:pt idx="525">
                        <c:v>3185.8</c:v>
                      </c:pt>
                      <c:pt idx="526">
                        <c:v>3378</c:v>
                      </c:pt>
                      <c:pt idx="527">
                        <c:v>3001.2</c:v>
                      </c:pt>
                      <c:pt idx="528">
                        <c:v>2539.8000000000002</c:v>
                      </c:pt>
                      <c:pt idx="529">
                        <c:v>2524</c:v>
                      </c:pt>
                      <c:pt idx="530">
                        <c:v>2537</c:v>
                      </c:pt>
                      <c:pt idx="531">
                        <c:v>2522.6</c:v>
                      </c:pt>
                      <c:pt idx="532">
                        <c:v>2353.8000000000002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3A6A-4019-8D6E-40B1F42CF214}"/>
                  </c:ext>
                </c:extLst>
              </c15:ser>
            </c15:filteredScatterSeries>
            <c15:filteredScatterSeries>
              <c15:ser>
                <c:idx val="5"/>
                <c:order val="2"/>
                <c:tx>
                  <c:v>Bump1</c:v>
                </c:tx>
                <c:spPr>
                  <a:ln w="25400">
                    <a:noFill/>
                  </a:ln>
                </c:spP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LA_County_Covid19_cases_deaths_!$A$5:$A$539</c15:sqref>
                        </c15:formulaRef>
                      </c:ext>
                    </c:extLst>
                    <c:numCache>
                      <c:formatCode>General</c:formatCode>
                      <c:ptCount val="535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  <c:pt idx="250">
                        <c:v>251</c:v>
                      </c:pt>
                      <c:pt idx="251">
                        <c:v>252</c:v>
                      </c:pt>
                      <c:pt idx="252">
                        <c:v>253</c:v>
                      </c:pt>
                      <c:pt idx="253">
                        <c:v>254</c:v>
                      </c:pt>
                      <c:pt idx="254">
                        <c:v>255</c:v>
                      </c:pt>
                      <c:pt idx="255">
                        <c:v>256</c:v>
                      </c:pt>
                      <c:pt idx="256">
                        <c:v>257</c:v>
                      </c:pt>
                      <c:pt idx="257">
                        <c:v>258</c:v>
                      </c:pt>
                      <c:pt idx="258">
                        <c:v>259</c:v>
                      </c:pt>
                      <c:pt idx="259">
                        <c:v>260</c:v>
                      </c:pt>
                      <c:pt idx="260">
                        <c:v>261</c:v>
                      </c:pt>
                      <c:pt idx="261">
                        <c:v>262</c:v>
                      </c:pt>
                      <c:pt idx="262">
                        <c:v>263</c:v>
                      </c:pt>
                      <c:pt idx="263">
                        <c:v>264</c:v>
                      </c:pt>
                      <c:pt idx="264">
                        <c:v>265</c:v>
                      </c:pt>
                      <c:pt idx="265">
                        <c:v>266</c:v>
                      </c:pt>
                      <c:pt idx="266">
                        <c:v>267</c:v>
                      </c:pt>
                      <c:pt idx="267">
                        <c:v>268</c:v>
                      </c:pt>
                      <c:pt idx="268">
                        <c:v>269</c:v>
                      </c:pt>
                      <c:pt idx="269">
                        <c:v>270</c:v>
                      </c:pt>
                      <c:pt idx="270">
                        <c:v>271</c:v>
                      </c:pt>
                      <c:pt idx="271">
                        <c:v>272</c:v>
                      </c:pt>
                      <c:pt idx="272">
                        <c:v>273</c:v>
                      </c:pt>
                      <c:pt idx="273">
                        <c:v>274</c:v>
                      </c:pt>
                      <c:pt idx="274">
                        <c:v>275</c:v>
                      </c:pt>
                      <c:pt idx="275">
                        <c:v>276</c:v>
                      </c:pt>
                      <c:pt idx="276">
                        <c:v>277</c:v>
                      </c:pt>
                      <c:pt idx="277">
                        <c:v>278</c:v>
                      </c:pt>
                      <c:pt idx="278">
                        <c:v>279</c:v>
                      </c:pt>
                      <c:pt idx="279">
                        <c:v>280</c:v>
                      </c:pt>
                      <c:pt idx="280">
                        <c:v>281</c:v>
                      </c:pt>
                      <c:pt idx="281">
                        <c:v>282</c:v>
                      </c:pt>
                      <c:pt idx="282">
                        <c:v>283</c:v>
                      </c:pt>
                      <c:pt idx="283">
                        <c:v>284</c:v>
                      </c:pt>
                      <c:pt idx="284">
                        <c:v>285</c:v>
                      </c:pt>
                      <c:pt idx="285">
                        <c:v>286</c:v>
                      </c:pt>
                      <c:pt idx="286">
                        <c:v>287</c:v>
                      </c:pt>
                      <c:pt idx="287">
                        <c:v>288</c:v>
                      </c:pt>
                      <c:pt idx="288">
                        <c:v>289</c:v>
                      </c:pt>
                      <c:pt idx="289">
                        <c:v>290</c:v>
                      </c:pt>
                      <c:pt idx="290">
                        <c:v>291</c:v>
                      </c:pt>
                      <c:pt idx="291">
                        <c:v>292</c:v>
                      </c:pt>
                      <c:pt idx="292">
                        <c:v>293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296</c:v>
                      </c:pt>
                      <c:pt idx="296">
                        <c:v>297</c:v>
                      </c:pt>
                      <c:pt idx="297">
                        <c:v>298</c:v>
                      </c:pt>
                      <c:pt idx="298">
                        <c:v>299</c:v>
                      </c:pt>
                      <c:pt idx="299">
                        <c:v>300</c:v>
                      </c:pt>
                      <c:pt idx="300">
                        <c:v>301</c:v>
                      </c:pt>
                      <c:pt idx="301">
                        <c:v>302</c:v>
                      </c:pt>
                      <c:pt idx="302">
                        <c:v>303</c:v>
                      </c:pt>
                      <c:pt idx="303">
                        <c:v>304</c:v>
                      </c:pt>
                      <c:pt idx="304">
                        <c:v>305</c:v>
                      </c:pt>
                      <c:pt idx="305">
                        <c:v>306</c:v>
                      </c:pt>
                      <c:pt idx="306">
                        <c:v>307</c:v>
                      </c:pt>
                      <c:pt idx="307">
                        <c:v>308</c:v>
                      </c:pt>
                      <c:pt idx="308">
                        <c:v>309</c:v>
                      </c:pt>
                      <c:pt idx="309">
                        <c:v>310</c:v>
                      </c:pt>
                      <c:pt idx="310">
                        <c:v>311</c:v>
                      </c:pt>
                      <c:pt idx="311">
                        <c:v>312</c:v>
                      </c:pt>
                      <c:pt idx="312">
                        <c:v>313</c:v>
                      </c:pt>
                      <c:pt idx="313">
                        <c:v>314</c:v>
                      </c:pt>
                      <c:pt idx="314">
                        <c:v>315</c:v>
                      </c:pt>
                      <c:pt idx="315">
                        <c:v>316</c:v>
                      </c:pt>
                      <c:pt idx="316">
                        <c:v>317</c:v>
                      </c:pt>
                      <c:pt idx="317">
                        <c:v>318</c:v>
                      </c:pt>
                      <c:pt idx="318">
                        <c:v>319</c:v>
                      </c:pt>
                      <c:pt idx="319">
                        <c:v>320</c:v>
                      </c:pt>
                      <c:pt idx="320">
                        <c:v>321</c:v>
                      </c:pt>
                      <c:pt idx="321">
                        <c:v>322</c:v>
                      </c:pt>
                      <c:pt idx="322">
                        <c:v>323</c:v>
                      </c:pt>
                      <c:pt idx="323">
                        <c:v>324</c:v>
                      </c:pt>
                      <c:pt idx="324">
                        <c:v>325</c:v>
                      </c:pt>
                      <c:pt idx="325">
                        <c:v>326</c:v>
                      </c:pt>
                      <c:pt idx="326">
                        <c:v>327</c:v>
                      </c:pt>
                      <c:pt idx="327">
                        <c:v>328</c:v>
                      </c:pt>
                      <c:pt idx="328">
                        <c:v>329</c:v>
                      </c:pt>
                      <c:pt idx="329">
                        <c:v>330</c:v>
                      </c:pt>
                      <c:pt idx="330">
                        <c:v>331</c:v>
                      </c:pt>
                      <c:pt idx="331">
                        <c:v>332</c:v>
                      </c:pt>
                      <c:pt idx="332">
                        <c:v>333</c:v>
                      </c:pt>
                      <c:pt idx="333">
                        <c:v>334</c:v>
                      </c:pt>
                      <c:pt idx="334">
                        <c:v>335</c:v>
                      </c:pt>
                      <c:pt idx="335">
                        <c:v>336</c:v>
                      </c:pt>
                      <c:pt idx="336">
                        <c:v>337</c:v>
                      </c:pt>
                      <c:pt idx="337">
                        <c:v>338</c:v>
                      </c:pt>
                      <c:pt idx="338">
                        <c:v>339</c:v>
                      </c:pt>
                      <c:pt idx="339">
                        <c:v>340</c:v>
                      </c:pt>
                      <c:pt idx="340">
                        <c:v>341</c:v>
                      </c:pt>
                      <c:pt idx="341">
                        <c:v>342</c:v>
                      </c:pt>
                      <c:pt idx="342">
                        <c:v>343</c:v>
                      </c:pt>
                      <c:pt idx="343">
                        <c:v>344</c:v>
                      </c:pt>
                      <c:pt idx="344">
                        <c:v>345</c:v>
                      </c:pt>
                      <c:pt idx="345">
                        <c:v>346</c:v>
                      </c:pt>
                      <c:pt idx="346">
                        <c:v>347</c:v>
                      </c:pt>
                      <c:pt idx="347">
                        <c:v>348</c:v>
                      </c:pt>
                      <c:pt idx="348">
                        <c:v>349</c:v>
                      </c:pt>
                      <c:pt idx="349">
                        <c:v>350</c:v>
                      </c:pt>
                      <c:pt idx="350">
                        <c:v>351</c:v>
                      </c:pt>
                      <c:pt idx="351">
                        <c:v>352</c:v>
                      </c:pt>
                      <c:pt idx="352">
                        <c:v>353</c:v>
                      </c:pt>
                      <c:pt idx="353">
                        <c:v>354</c:v>
                      </c:pt>
                      <c:pt idx="354">
                        <c:v>355</c:v>
                      </c:pt>
                      <c:pt idx="355">
                        <c:v>356</c:v>
                      </c:pt>
                      <c:pt idx="356">
                        <c:v>357</c:v>
                      </c:pt>
                      <c:pt idx="357">
                        <c:v>358</c:v>
                      </c:pt>
                      <c:pt idx="358">
                        <c:v>359</c:v>
                      </c:pt>
                      <c:pt idx="359">
                        <c:v>360</c:v>
                      </c:pt>
                      <c:pt idx="360">
                        <c:v>361</c:v>
                      </c:pt>
                      <c:pt idx="361">
                        <c:v>362</c:v>
                      </c:pt>
                      <c:pt idx="362">
                        <c:v>363</c:v>
                      </c:pt>
                      <c:pt idx="363">
                        <c:v>364</c:v>
                      </c:pt>
                      <c:pt idx="364">
                        <c:v>365</c:v>
                      </c:pt>
                      <c:pt idx="365">
                        <c:v>366</c:v>
                      </c:pt>
                      <c:pt idx="366">
                        <c:v>367</c:v>
                      </c:pt>
                      <c:pt idx="367">
                        <c:v>368</c:v>
                      </c:pt>
                      <c:pt idx="368">
                        <c:v>369</c:v>
                      </c:pt>
                      <c:pt idx="369">
                        <c:v>370</c:v>
                      </c:pt>
                      <c:pt idx="370">
                        <c:v>371</c:v>
                      </c:pt>
                      <c:pt idx="371">
                        <c:v>372</c:v>
                      </c:pt>
                      <c:pt idx="372">
                        <c:v>373</c:v>
                      </c:pt>
                      <c:pt idx="373">
                        <c:v>374</c:v>
                      </c:pt>
                      <c:pt idx="374">
                        <c:v>375</c:v>
                      </c:pt>
                      <c:pt idx="375">
                        <c:v>376</c:v>
                      </c:pt>
                      <c:pt idx="376">
                        <c:v>377</c:v>
                      </c:pt>
                      <c:pt idx="377">
                        <c:v>378</c:v>
                      </c:pt>
                      <c:pt idx="378">
                        <c:v>379</c:v>
                      </c:pt>
                      <c:pt idx="379">
                        <c:v>380</c:v>
                      </c:pt>
                      <c:pt idx="380">
                        <c:v>381</c:v>
                      </c:pt>
                      <c:pt idx="381">
                        <c:v>382</c:v>
                      </c:pt>
                      <c:pt idx="382">
                        <c:v>383</c:v>
                      </c:pt>
                      <c:pt idx="383">
                        <c:v>384</c:v>
                      </c:pt>
                      <c:pt idx="384">
                        <c:v>385</c:v>
                      </c:pt>
                      <c:pt idx="385">
                        <c:v>386</c:v>
                      </c:pt>
                      <c:pt idx="386">
                        <c:v>387</c:v>
                      </c:pt>
                      <c:pt idx="387">
                        <c:v>388</c:v>
                      </c:pt>
                      <c:pt idx="388">
                        <c:v>389</c:v>
                      </c:pt>
                      <c:pt idx="389">
                        <c:v>390</c:v>
                      </c:pt>
                      <c:pt idx="390">
                        <c:v>391</c:v>
                      </c:pt>
                      <c:pt idx="391">
                        <c:v>392</c:v>
                      </c:pt>
                      <c:pt idx="392">
                        <c:v>393</c:v>
                      </c:pt>
                      <c:pt idx="393">
                        <c:v>394</c:v>
                      </c:pt>
                      <c:pt idx="394">
                        <c:v>395</c:v>
                      </c:pt>
                      <c:pt idx="395">
                        <c:v>396</c:v>
                      </c:pt>
                      <c:pt idx="396">
                        <c:v>397</c:v>
                      </c:pt>
                      <c:pt idx="397">
                        <c:v>398</c:v>
                      </c:pt>
                      <c:pt idx="398">
                        <c:v>399</c:v>
                      </c:pt>
                      <c:pt idx="399">
                        <c:v>400</c:v>
                      </c:pt>
                      <c:pt idx="400">
                        <c:v>401</c:v>
                      </c:pt>
                      <c:pt idx="401">
                        <c:v>402</c:v>
                      </c:pt>
                      <c:pt idx="402">
                        <c:v>403</c:v>
                      </c:pt>
                      <c:pt idx="403">
                        <c:v>404</c:v>
                      </c:pt>
                      <c:pt idx="404">
                        <c:v>405</c:v>
                      </c:pt>
                      <c:pt idx="405">
                        <c:v>406</c:v>
                      </c:pt>
                      <c:pt idx="406">
                        <c:v>407</c:v>
                      </c:pt>
                      <c:pt idx="407">
                        <c:v>408</c:v>
                      </c:pt>
                      <c:pt idx="408">
                        <c:v>409</c:v>
                      </c:pt>
                      <c:pt idx="409">
                        <c:v>410</c:v>
                      </c:pt>
                      <c:pt idx="410">
                        <c:v>411</c:v>
                      </c:pt>
                      <c:pt idx="411">
                        <c:v>412</c:v>
                      </c:pt>
                      <c:pt idx="412">
                        <c:v>413</c:v>
                      </c:pt>
                      <c:pt idx="413">
                        <c:v>414</c:v>
                      </c:pt>
                      <c:pt idx="414">
                        <c:v>415</c:v>
                      </c:pt>
                      <c:pt idx="415">
                        <c:v>416</c:v>
                      </c:pt>
                      <c:pt idx="416">
                        <c:v>417</c:v>
                      </c:pt>
                      <c:pt idx="417">
                        <c:v>418</c:v>
                      </c:pt>
                      <c:pt idx="418">
                        <c:v>419</c:v>
                      </c:pt>
                      <c:pt idx="419">
                        <c:v>420</c:v>
                      </c:pt>
                      <c:pt idx="420">
                        <c:v>421</c:v>
                      </c:pt>
                      <c:pt idx="421">
                        <c:v>422</c:v>
                      </c:pt>
                      <c:pt idx="422">
                        <c:v>423</c:v>
                      </c:pt>
                      <c:pt idx="423">
                        <c:v>424</c:v>
                      </c:pt>
                      <c:pt idx="424">
                        <c:v>425</c:v>
                      </c:pt>
                      <c:pt idx="425">
                        <c:v>426</c:v>
                      </c:pt>
                      <c:pt idx="426">
                        <c:v>427</c:v>
                      </c:pt>
                      <c:pt idx="427">
                        <c:v>428</c:v>
                      </c:pt>
                      <c:pt idx="428">
                        <c:v>429</c:v>
                      </c:pt>
                      <c:pt idx="429">
                        <c:v>430</c:v>
                      </c:pt>
                      <c:pt idx="430">
                        <c:v>431</c:v>
                      </c:pt>
                      <c:pt idx="431">
                        <c:v>432</c:v>
                      </c:pt>
                      <c:pt idx="432">
                        <c:v>433</c:v>
                      </c:pt>
                      <c:pt idx="433">
                        <c:v>434</c:v>
                      </c:pt>
                      <c:pt idx="434">
                        <c:v>435</c:v>
                      </c:pt>
                      <c:pt idx="435">
                        <c:v>436</c:v>
                      </c:pt>
                      <c:pt idx="436">
                        <c:v>437</c:v>
                      </c:pt>
                      <c:pt idx="437">
                        <c:v>438</c:v>
                      </c:pt>
                      <c:pt idx="438">
                        <c:v>439</c:v>
                      </c:pt>
                      <c:pt idx="439">
                        <c:v>440</c:v>
                      </c:pt>
                      <c:pt idx="440">
                        <c:v>441</c:v>
                      </c:pt>
                      <c:pt idx="441">
                        <c:v>442</c:v>
                      </c:pt>
                      <c:pt idx="442">
                        <c:v>443</c:v>
                      </c:pt>
                      <c:pt idx="443">
                        <c:v>444</c:v>
                      </c:pt>
                      <c:pt idx="444">
                        <c:v>445</c:v>
                      </c:pt>
                      <c:pt idx="445">
                        <c:v>446</c:v>
                      </c:pt>
                      <c:pt idx="446">
                        <c:v>447</c:v>
                      </c:pt>
                      <c:pt idx="447">
                        <c:v>448</c:v>
                      </c:pt>
                      <c:pt idx="448">
                        <c:v>449</c:v>
                      </c:pt>
                      <c:pt idx="449">
                        <c:v>450</c:v>
                      </c:pt>
                      <c:pt idx="450">
                        <c:v>451</c:v>
                      </c:pt>
                      <c:pt idx="451">
                        <c:v>452</c:v>
                      </c:pt>
                      <c:pt idx="452">
                        <c:v>453</c:v>
                      </c:pt>
                      <c:pt idx="453">
                        <c:v>454</c:v>
                      </c:pt>
                      <c:pt idx="454">
                        <c:v>455</c:v>
                      </c:pt>
                      <c:pt idx="455">
                        <c:v>456</c:v>
                      </c:pt>
                      <c:pt idx="456">
                        <c:v>457</c:v>
                      </c:pt>
                      <c:pt idx="457">
                        <c:v>458</c:v>
                      </c:pt>
                      <c:pt idx="458">
                        <c:v>459</c:v>
                      </c:pt>
                      <c:pt idx="459">
                        <c:v>460</c:v>
                      </c:pt>
                      <c:pt idx="460">
                        <c:v>461</c:v>
                      </c:pt>
                      <c:pt idx="461">
                        <c:v>462</c:v>
                      </c:pt>
                      <c:pt idx="462">
                        <c:v>463</c:v>
                      </c:pt>
                      <c:pt idx="463">
                        <c:v>464</c:v>
                      </c:pt>
                      <c:pt idx="464">
                        <c:v>465</c:v>
                      </c:pt>
                      <c:pt idx="465">
                        <c:v>466</c:v>
                      </c:pt>
                      <c:pt idx="466">
                        <c:v>467</c:v>
                      </c:pt>
                      <c:pt idx="467">
                        <c:v>468</c:v>
                      </c:pt>
                      <c:pt idx="468">
                        <c:v>469</c:v>
                      </c:pt>
                      <c:pt idx="469">
                        <c:v>470</c:v>
                      </c:pt>
                      <c:pt idx="470">
                        <c:v>471</c:v>
                      </c:pt>
                      <c:pt idx="471">
                        <c:v>472</c:v>
                      </c:pt>
                      <c:pt idx="472">
                        <c:v>473</c:v>
                      </c:pt>
                      <c:pt idx="473">
                        <c:v>474</c:v>
                      </c:pt>
                      <c:pt idx="474">
                        <c:v>475</c:v>
                      </c:pt>
                      <c:pt idx="475">
                        <c:v>476</c:v>
                      </c:pt>
                      <c:pt idx="476">
                        <c:v>477</c:v>
                      </c:pt>
                      <c:pt idx="477">
                        <c:v>478</c:v>
                      </c:pt>
                      <c:pt idx="478">
                        <c:v>479</c:v>
                      </c:pt>
                      <c:pt idx="479">
                        <c:v>480</c:v>
                      </c:pt>
                      <c:pt idx="480">
                        <c:v>481</c:v>
                      </c:pt>
                      <c:pt idx="481">
                        <c:v>482</c:v>
                      </c:pt>
                      <c:pt idx="482">
                        <c:v>483</c:v>
                      </c:pt>
                      <c:pt idx="483">
                        <c:v>484</c:v>
                      </c:pt>
                      <c:pt idx="484">
                        <c:v>485</c:v>
                      </c:pt>
                      <c:pt idx="485">
                        <c:v>486</c:v>
                      </c:pt>
                      <c:pt idx="486">
                        <c:v>487</c:v>
                      </c:pt>
                      <c:pt idx="487">
                        <c:v>488</c:v>
                      </c:pt>
                      <c:pt idx="488">
                        <c:v>489</c:v>
                      </c:pt>
                      <c:pt idx="489">
                        <c:v>490</c:v>
                      </c:pt>
                      <c:pt idx="490">
                        <c:v>491</c:v>
                      </c:pt>
                      <c:pt idx="491">
                        <c:v>492</c:v>
                      </c:pt>
                      <c:pt idx="492">
                        <c:v>493</c:v>
                      </c:pt>
                      <c:pt idx="493">
                        <c:v>494</c:v>
                      </c:pt>
                      <c:pt idx="494">
                        <c:v>495</c:v>
                      </c:pt>
                      <c:pt idx="495">
                        <c:v>496</c:v>
                      </c:pt>
                      <c:pt idx="496">
                        <c:v>497</c:v>
                      </c:pt>
                      <c:pt idx="497">
                        <c:v>498</c:v>
                      </c:pt>
                      <c:pt idx="498">
                        <c:v>499</c:v>
                      </c:pt>
                      <c:pt idx="499">
                        <c:v>500</c:v>
                      </c:pt>
                      <c:pt idx="500">
                        <c:v>501</c:v>
                      </c:pt>
                      <c:pt idx="501">
                        <c:v>502</c:v>
                      </c:pt>
                      <c:pt idx="502">
                        <c:v>503</c:v>
                      </c:pt>
                      <c:pt idx="503">
                        <c:v>504</c:v>
                      </c:pt>
                      <c:pt idx="504">
                        <c:v>505</c:v>
                      </c:pt>
                      <c:pt idx="505">
                        <c:v>506</c:v>
                      </c:pt>
                      <c:pt idx="506">
                        <c:v>507</c:v>
                      </c:pt>
                      <c:pt idx="507">
                        <c:v>508</c:v>
                      </c:pt>
                      <c:pt idx="508">
                        <c:v>509</c:v>
                      </c:pt>
                      <c:pt idx="509">
                        <c:v>510</c:v>
                      </c:pt>
                      <c:pt idx="510">
                        <c:v>511</c:v>
                      </c:pt>
                      <c:pt idx="511">
                        <c:v>512</c:v>
                      </c:pt>
                      <c:pt idx="512">
                        <c:v>513</c:v>
                      </c:pt>
                      <c:pt idx="513">
                        <c:v>514</c:v>
                      </c:pt>
                      <c:pt idx="514">
                        <c:v>515</c:v>
                      </c:pt>
                      <c:pt idx="515">
                        <c:v>516</c:v>
                      </c:pt>
                      <c:pt idx="516">
                        <c:v>517</c:v>
                      </c:pt>
                      <c:pt idx="517">
                        <c:v>518</c:v>
                      </c:pt>
                      <c:pt idx="518">
                        <c:v>519</c:v>
                      </c:pt>
                      <c:pt idx="519">
                        <c:v>520</c:v>
                      </c:pt>
                      <c:pt idx="520">
                        <c:v>521</c:v>
                      </c:pt>
                      <c:pt idx="521">
                        <c:v>522</c:v>
                      </c:pt>
                      <c:pt idx="522">
                        <c:v>523</c:v>
                      </c:pt>
                      <c:pt idx="523">
                        <c:v>524</c:v>
                      </c:pt>
                      <c:pt idx="524">
                        <c:v>525</c:v>
                      </c:pt>
                      <c:pt idx="525">
                        <c:v>526</c:v>
                      </c:pt>
                      <c:pt idx="526">
                        <c:v>527</c:v>
                      </c:pt>
                      <c:pt idx="527">
                        <c:v>528</c:v>
                      </c:pt>
                      <c:pt idx="528">
                        <c:v>529</c:v>
                      </c:pt>
                      <c:pt idx="529">
                        <c:v>530</c:v>
                      </c:pt>
                      <c:pt idx="530">
                        <c:v>531</c:v>
                      </c:pt>
                      <c:pt idx="531">
                        <c:v>532</c:v>
                      </c:pt>
                      <c:pt idx="532">
                        <c:v>533</c:v>
                      </c:pt>
                      <c:pt idx="533">
                        <c:v>534</c:v>
                      </c:pt>
                      <c:pt idx="534">
                        <c:v>535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LA_County_Covid19_cases_deaths_!$I$5:$I$541</c15:sqref>
                        </c15:formulaRef>
                      </c:ext>
                    </c:extLst>
                    <c:numCache>
                      <c:formatCode>General</c:formatCode>
                      <c:ptCount val="537"/>
                      <c:pt idx="0">
                        <c:v>4.7942692335398484E-3</c:v>
                      </c:pt>
                      <c:pt idx="1">
                        <c:v>5.8886177632706824E-3</c:v>
                      </c:pt>
                      <c:pt idx="2">
                        <c:v>7.2212010895082827E-3</c:v>
                      </c:pt>
                      <c:pt idx="3">
                        <c:v>8.8411883377005982E-3</c:v>
                      </c:pt>
                      <c:pt idx="4">
                        <c:v>1.0807294199028145E-2</c:v>
                      </c:pt>
                      <c:pt idx="5">
                        <c:v>1.31895031186797E-2</c:v>
                      </c:pt>
                      <c:pt idx="6">
                        <c:v>1.6071078577575094E-2</c:v>
                      </c:pt>
                      <c:pt idx="7">
                        <c:v>1.955089948736205E-2</c:v>
                      </c:pt>
                      <c:pt idx="8">
                        <c:v>2.374617096500278E-2</c:v>
                      </c:pt>
                      <c:pt idx="9">
                        <c:v>2.8795562486968136E-2</c:v>
                      </c:pt>
                      <c:pt idx="10">
                        <c:v>3.4862832659670044E-2</c:v>
                      </c:pt>
                      <c:pt idx="11">
                        <c:v>4.2141006592530943E-2</c:v>
                      </c:pt>
                      <c:pt idx="12">
                        <c:v>5.0857179126435045E-2</c:v>
                      </c:pt>
                      <c:pt idx="13">
                        <c:v>6.1278024948281828E-2</c:v>
                      </c:pt>
                      <c:pt idx="14">
                        <c:v>7.3716104896977816E-2</c:v>
                      </c:pt>
                      <c:pt idx="15">
                        <c:v>8.8537066510567614E-2</c:v>
                      </c:pt>
                      <c:pt idx="16">
                        <c:v>0.10616784603758771</c:v>
                      </c:pt>
                      <c:pt idx="17">
                        <c:v>0.12710598868144304</c:v>
                      </c:pt>
                      <c:pt idx="18">
                        <c:v>0.15193021368985141</c:v>
                      </c:pt>
                      <c:pt idx="19">
                        <c:v>0.18131236094697875</c:v>
                      </c:pt>
                      <c:pt idx="20">
                        <c:v>0.21603086585598466</c:v>
                      </c:pt>
                      <c:pt idx="21">
                        <c:v>0.25698591937154275</c:v>
                      </c:pt>
                      <c:pt idx="22">
                        <c:v>0.30521647988567757</c:v>
                      </c:pt>
                      <c:pt idx="23">
                        <c:v>0.36191931308696851</c:v>
                      </c:pt>
                      <c:pt idx="24">
                        <c:v>0.42847024467289757</c:v>
                      </c:pt>
                      <c:pt idx="25">
                        <c:v>0.50644781863536048</c:v>
                      </c:pt>
                      <c:pt idx="26">
                        <c:v>0.59765956046400825</c:v>
                      </c:pt>
                      <c:pt idx="27">
                        <c:v>0.70417104969071864</c:v>
                      </c:pt>
                      <c:pt idx="28">
                        <c:v>0.82833800936613033</c:v>
                      </c:pt>
                      <c:pt idx="29">
                        <c:v>0.97284162091728432</c:v>
                      </c:pt>
                      <c:pt idx="30">
                        <c:v>1.1407272709528766</c:v>
                      </c:pt>
                      <c:pt idx="31">
                        <c:v>1.3354469314985442</c:v>
                      </c:pt>
                      <c:pt idx="32">
                        <c:v>1.5609053663714609</c:v>
                      </c:pt>
                      <c:pt idx="33">
                        <c:v>1.8215103434318427</c:v>
                      </c:pt>
                      <c:pt idx="34">
                        <c:v>2.1222270147533711</c:v>
                      </c:pt>
                      <c:pt idx="35">
                        <c:v>2.4686366038004457</c:v>
                      </c:pt>
                      <c:pt idx="36">
                        <c:v>2.8669995099532861</c:v>
                      </c:pt>
                      <c:pt idx="37">
                        <c:v>3.3243229056571608</c:v>
                      </c:pt>
                      <c:pt idx="38">
                        <c:v>3.8484328595866679</c:v>
                      </c:pt>
                      <c:pt idx="39">
                        <c:v>4.448050970040943</c:v>
                      </c:pt>
                      <c:pt idx="40">
                        <c:v>5.1328754359021582</c:v>
                      </c:pt>
                      <c:pt idx="41">
                        <c:v>5.9136664275426147</c:v>
                      </c:pt>
                      <c:pt idx="42">
                        <c:v>6.8023355467838886</c:v>
                      </c:pt>
                      <c:pt idx="43">
                        <c:v>7.8120390832223219</c:v>
                      </c:pt>
                      <c:pt idx="44">
                        <c:v>8.9572746838866291</c:v>
                      </c:pt>
                      <c:pt idx="45">
                        <c:v>10.253980954371968</c:v>
                      </c:pt>
                      <c:pt idx="46">
                        <c:v>11.719639402544685</c:v>
                      </c:pt>
                      <c:pt idx="47">
                        <c:v>13.373378021055824</c:v>
                      </c:pt>
                      <c:pt idx="48">
                        <c:v>15.236075682857622</c:v>
                      </c:pt>
                      <c:pt idx="49">
                        <c:v>17.330466395517234</c:v>
                      </c:pt>
                      <c:pt idx="50">
                        <c:v>19.681242326427128</c:v>
                      </c:pt>
                      <c:pt idx="51">
                        <c:v>22.315154373323665</c:v>
                      </c:pt>
                      <c:pt idx="52">
                        <c:v>25.261108914399056</c:v>
                      </c:pt>
                      <c:pt idx="53">
                        <c:v>28.550259231538085</c:v>
                      </c:pt>
                      <c:pt idx="54">
                        <c:v>32.216089960902686</c:v>
                      </c:pt>
                      <c:pt idx="55">
                        <c:v>36.294492789548642</c:v>
                      </c:pt>
                      <c:pt idx="56">
                        <c:v>40.823831487567006</c:v>
                      </c:pt>
                      <c:pt idx="57">
                        <c:v>45.844994245201356</c:v>
                      </c:pt>
                      <c:pt idx="58">
                        <c:v>51.401431176515523</c:v>
                      </c:pt>
                      <c:pt idx="59">
                        <c:v>57.539174758673838</c:v>
                      </c:pt>
                      <c:pt idx="60">
                        <c:v>64.306840902080069</c:v>
                      </c:pt>
                      <c:pt idx="61">
                        <c:v>71.755608294947464</c:v>
                      </c:pt>
                      <c:pt idx="62">
                        <c:v>79.939173639820723</c:v>
                      </c:pt>
                      <c:pt idx="63">
                        <c:v>88.913680402621836</c:v>
                      </c:pt>
                      <c:pt idx="64">
                        <c:v>98.737618730338099</c:v>
                      </c:pt>
                      <c:pt idx="65">
                        <c:v>109.47169426476704</c:v>
                      </c:pt>
                      <c:pt idx="66">
                        <c:v>121.17866368979494</c:v>
                      </c:pt>
                      <c:pt idx="67">
                        <c:v>133.92313500123078</c:v>
                      </c:pt>
                      <c:pt idx="68">
                        <c:v>147.77133068356326</c:v>
                      </c:pt>
                      <c:pt idx="69">
                        <c:v>162.79081221898781</c:v>
                      </c:pt>
                      <c:pt idx="70">
                        <c:v>179.05016464194432</c:v>
                      </c:pt>
                      <c:pt idx="71">
                        <c:v>196.6186401878187</c:v>
                      </c:pt>
                      <c:pt idx="72">
                        <c:v>215.56576046728998</c:v>
                      </c:pt>
                      <c:pt idx="73">
                        <c:v>235.96087702712339</c:v>
                      </c:pt>
                      <c:pt idx="74">
                        <c:v>257.87269063222038</c:v>
                      </c:pt>
                      <c:pt idx="75">
                        <c:v>281.36873011973222</c:v>
                      </c:pt>
                      <c:pt idx="76">
                        <c:v>306.51479223031686</c:v>
                      </c:pt>
                      <c:pt idx="77">
                        <c:v>333.3743444095017</c:v>
                      </c:pt>
                      <c:pt idx="78">
                        <c:v>362.00789318791539</c:v>
                      </c:pt>
                      <c:pt idx="79">
                        <c:v>392.47232138617682</c:v>
                      </c:pt>
                      <c:pt idx="80">
                        <c:v>424.82019804086076</c:v>
                      </c:pt>
                      <c:pt idx="81">
                        <c:v>459.09906560362242</c:v>
                      </c:pt>
                      <c:pt idx="82">
                        <c:v>495.35070961688808</c:v>
                      </c:pt>
                      <c:pt idx="83">
                        <c:v>533.61041670638747</c:v>
                      </c:pt>
                      <c:pt idx="84">
                        <c:v>573.90622734248245</c:v>
                      </c:pt>
                      <c:pt idx="85">
                        <c:v>616.25819039756402</c:v>
                      </c:pt>
                      <c:pt idx="86">
                        <c:v>660.67762705422615</c:v>
                      </c:pt>
                      <c:pt idx="87">
                        <c:v>707.16641208692147</c:v>
                      </c:pt>
                      <c:pt idx="88">
                        <c:v>755.71628093679863</c:v>
                      </c:pt>
                      <c:pt idx="89">
                        <c:v>806.30817131426295</c:v>
                      </c:pt>
                      <c:pt idx="90">
                        <c:v>858.91160828577347</c:v>
                      </c:pt>
                      <c:pt idx="91">
                        <c:v>913.48414192061364</c:v>
                      </c:pt>
                      <c:pt idx="92">
                        <c:v>969.9708465809357</c:v>
                      </c:pt>
                      <c:pt idx="93">
                        <c:v>1028.3038908266069</c:v>
                      </c:pt>
                      <c:pt idx="94">
                        <c:v>1088.4021866690587</c:v>
                      </c:pt>
                      <c:pt idx="95">
                        <c:v>1150.1711265408985</c:v>
                      </c:pt>
                      <c:pt idx="96">
                        <c:v>1213.5024158478027</c:v>
                      </c:pt>
                      <c:pt idx="97">
                        <c:v>1278.2740083354411</c:v>
                      </c:pt>
                      <c:pt idx="98">
                        <c:v>1344.3501507383955</c:v>
                      </c:pt>
                      <c:pt idx="99">
                        <c:v>1411.5815422839178</c:v>
                      </c:pt>
                      <c:pt idx="100">
                        <c:v>1479.8056136069608</c:v>
                      </c:pt>
                      <c:pt idx="101">
                        <c:v>1548.8469285025997</c:v>
                      </c:pt>
                      <c:pt idx="102">
                        <c:v>1618.5177107083796</c:v>
                      </c:pt>
                      <c:pt idx="103">
                        <c:v>1688.618496585259</c:v>
                      </c:pt>
                      <c:pt idx="104">
                        <c:v>1758.9389131666369</c:v>
                      </c:pt>
                      <c:pt idx="105">
                        <c:v>1829.258579587542</c:v>
                      </c:pt>
                      <c:pt idx="106">
                        <c:v>1899.3481284090612</c:v>
                      </c:pt>
                      <c:pt idx="107">
                        <c:v>1968.970341836847</c:v>
                      </c:pt>
                      <c:pt idx="108">
                        <c:v>2037.8813963183532</c:v>
                      </c:pt>
                      <c:pt idx="109">
                        <c:v>2105.8322075137039</c:v>
                      </c:pt>
                      <c:pt idx="110">
                        <c:v>2172.5698661924789</c:v>
                      </c:pt>
                      <c:pt idx="111">
                        <c:v>2237.839154236126</c:v>
                      </c:pt>
                      <c:pt idx="112">
                        <c:v>2301.3841286457236</c:v>
                      </c:pt>
                      <c:pt idx="113">
                        <c:v>2362.9497602893152</c:v>
                      </c:pt>
                      <c:pt idx="114">
                        <c:v>2422.2836130926889</c:v>
                      </c:pt>
                      <c:pt idx="115">
                        <c:v>2479.1375485015415</c:v>
                      </c:pt>
                      <c:pt idx="116">
                        <c:v>2533.2694393386655</c:v>
                      </c:pt>
                      <c:pt idx="117">
                        <c:v>2584.4448766621349</c:v>
                      </c:pt>
                      <c:pt idx="118">
                        <c:v>2632.438852911806</c:v>
                      </c:pt>
                      <c:pt idx="119">
                        <c:v>2677.0374045212438</c:v>
                      </c:pt>
                      <c:pt idx="120">
                        <c:v>2718.0391972767652</c:v>
                      </c:pt>
                      <c:pt idx="121">
                        <c:v>2755.2570380276179</c:v>
                      </c:pt>
                      <c:pt idx="122">
                        <c:v>2788.5192968909814</c:v>
                      </c:pt>
                      <c:pt idx="123">
                        <c:v>2817.6712248484559</c:v>
                      </c:pt>
                      <c:pt idx="124">
                        <c:v>2842.57615258959</c:v>
                      </c:pt>
                      <c:pt idx="125">
                        <c:v>2863.1165576118424</c:v>
                      </c:pt>
                      <c:pt idx="126">
                        <c:v>2879.1949879210588</c:v>
                      </c:pt>
                      <c:pt idx="127">
                        <c:v>2890.7348321747954</c:v>
                      </c:pt>
                      <c:pt idx="128">
                        <c:v>2897.6809277525826</c:v>
                      </c:pt>
                      <c:pt idx="129">
                        <c:v>2900</c:v>
                      </c:pt>
                      <c:pt idx="130">
                        <c:v>2897.6809277525826</c:v>
                      </c:pt>
                      <c:pt idx="131">
                        <c:v>2890.7348321747954</c:v>
                      </c:pt>
                      <c:pt idx="132">
                        <c:v>2879.1949879210588</c:v>
                      </c:pt>
                      <c:pt idx="133">
                        <c:v>2863.1165576118424</c:v>
                      </c:pt>
                      <c:pt idx="134">
                        <c:v>2842.57615258959</c:v>
                      </c:pt>
                      <c:pt idx="135">
                        <c:v>2817.6712248484559</c:v>
                      </c:pt>
                      <c:pt idx="136">
                        <c:v>2788.5192968909814</c:v>
                      </c:pt>
                      <c:pt idx="137">
                        <c:v>2755.2570380276179</c:v>
                      </c:pt>
                      <c:pt idx="138">
                        <c:v>2718.0391972767652</c:v>
                      </c:pt>
                      <c:pt idx="139">
                        <c:v>2677.0374045212438</c:v>
                      </c:pt>
                      <c:pt idx="140">
                        <c:v>2632.438852911806</c:v>
                      </c:pt>
                      <c:pt idx="141">
                        <c:v>2584.4448766621349</c:v>
                      </c:pt>
                      <c:pt idx="142">
                        <c:v>2533.2694393386655</c:v>
                      </c:pt>
                      <c:pt idx="143">
                        <c:v>2479.1375485015415</c:v>
                      </c:pt>
                      <c:pt idx="144">
                        <c:v>2422.2836130926889</c:v>
                      </c:pt>
                      <c:pt idx="145">
                        <c:v>2362.9497602893152</c:v>
                      </c:pt>
                      <c:pt idx="146">
                        <c:v>2301.3841286457236</c:v>
                      </c:pt>
                      <c:pt idx="147">
                        <c:v>2237.839154236126</c:v>
                      </c:pt>
                      <c:pt idx="148">
                        <c:v>2172.5698661924789</c:v>
                      </c:pt>
                      <c:pt idx="149">
                        <c:v>2105.8322075137039</c:v>
                      </c:pt>
                      <c:pt idx="150">
                        <c:v>2037.8813963183532</c:v>
                      </c:pt>
                      <c:pt idx="151">
                        <c:v>1968.970341836847</c:v>
                      </c:pt>
                      <c:pt idx="152">
                        <c:v>1899.3481284090612</c:v>
                      </c:pt>
                      <c:pt idx="153">
                        <c:v>1829.258579587542</c:v>
                      </c:pt>
                      <c:pt idx="154">
                        <c:v>1758.9389131666369</c:v>
                      </c:pt>
                      <c:pt idx="155">
                        <c:v>1688.618496585259</c:v>
                      </c:pt>
                      <c:pt idx="156">
                        <c:v>1618.5177107083796</c:v>
                      </c:pt>
                      <c:pt idx="157">
                        <c:v>1548.8469285025997</c:v>
                      </c:pt>
                      <c:pt idx="158">
                        <c:v>1479.8056136069608</c:v>
                      </c:pt>
                      <c:pt idx="159">
                        <c:v>1411.5815422839178</c:v>
                      </c:pt>
                      <c:pt idx="160">
                        <c:v>1344.3501507383955</c:v>
                      </c:pt>
                      <c:pt idx="161">
                        <c:v>1278.2740083354411</c:v>
                      </c:pt>
                      <c:pt idx="162">
                        <c:v>1213.5024158478027</c:v>
                      </c:pt>
                      <c:pt idx="163">
                        <c:v>1150.1711265408985</c:v>
                      </c:pt>
                      <c:pt idx="164">
                        <c:v>1088.4021866690587</c:v>
                      </c:pt>
                      <c:pt idx="165">
                        <c:v>1028.3038908266069</c:v>
                      </c:pt>
                      <c:pt idx="166">
                        <c:v>969.9708465809357</c:v>
                      </c:pt>
                      <c:pt idx="167">
                        <c:v>913.48414192061364</c:v>
                      </c:pt>
                      <c:pt idx="168">
                        <c:v>858.91160828577347</c:v>
                      </c:pt>
                      <c:pt idx="169">
                        <c:v>806.30817131426295</c:v>
                      </c:pt>
                      <c:pt idx="170">
                        <c:v>755.71628093679863</c:v>
                      </c:pt>
                      <c:pt idx="171">
                        <c:v>707.16641208692147</c:v>
                      </c:pt>
                      <c:pt idx="172">
                        <c:v>660.67762705422615</c:v>
                      </c:pt>
                      <c:pt idx="173">
                        <c:v>616.25819039756402</c:v>
                      </c:pt>
                      <c:pt idx="174">
                        <c:v>573.90622734248245</c:v>
                      </c:pt>
                      <c:pt idx="175">
                        <c:v>533.61041670638747</c:v>
                      </c:pt>
                      <c:pt idx="176">
                        <c:v>495.35070961688808</c:v>
                      </c:pt>
                      <c:pt idx="177">
                        <c:v>459.09906560362242</c:v>
                      </c:pt>
                      <c:pt idx="178">
                        <c:v>424.82019804086076</c:v>
                      </c:pt>
                      <c:pt idx="179">
                        <c:v>392.47232138617682</c:v>
                      </c:pt>
                      <c:pt idx="180">
                        <c:v>362.00789318791539</c:v>
                      </c:pt>
                      <c:pt idx="181">
                        <c:v>333.3743444095017</c:v>
                      </c:pt>
                      <c:pt idx="182">
                        <c:v>306.51479223031686</c:v>
                      </c:pt>
                      <c:pt idx="183">
                        <c:v>281.36873011973222</c:v>
                      </c:pt>
                      <c:pt idx="184">
                        <c:v>257.87269063222038</c:v>
                      </c:pt>
                      <c:pt idx="185">
                        <c:v>235.96087702712339</c:v>
                      </c:pt>
                      <c:pt idx="186">
                        <c:v>215.56576046728998</c:v>
                      </c:pt>
                      <c:pt idx="187">
                        <c:v>196.6186401878187</c:v>
                      </c:pt>
                      <c:pt idx="188">
                        <c:v>179.05016464194432</c:v>
                      </c:pt>
                      <c:pt idx="189">
                        <c:v>162.79081221898781</c:v>
                      </c:pt>
                      <c:pt idx="190">
                        <c:v>147.77133068356326</c:v>
                      </c:pt>
                      <c:pt idx="191">
                        <c:v>133.92313500123078</c:v>
                      </c:pt>
                      <c:pt idx="192">
                        <c:v>121.17866368979494</c:v>
                      </c:pt>
                      <c:pt idx="193">
                        <c:v>109.47169426476704</c:v>
                      </c:pt>
                      <c:pt idx="194">
                        <c:v>98.737618730338099</c:v>
                      </c:pt>
                      <c:pt idx="195">
                        <c:v>88.913680402621836</c:v>
                      </c:pt>
                      <c:pt idx="196">
                        <c:v>79.939173639820723</c:v>
                      </c:pt>
                      <c:pt idx="197">
                        <c:v>71.755608294947464</c:v>
                      </c:pt>
                      <c:pt idx="198">
                        <c:v>64.306840902080069</c:v>
                      </c:pt>
                      <c:pt idx="199">
                        <c:v>57.539174758673838</c:v>
                      </c:pt>
                      <c:pt idx="200">
                        <c:v>51.401431176515523</c:v>
                      </c:pt>
                      <c:pt idx="201">
                        <c:v>45.844994245201356</c:v>
                      </c:pt>
                      <c:pt idx="202">
                        <c:v>40.823831487567006</c:v>
                      </c:pt>
                      <c:pt idx="203">
                        <c:v>36.294492789548642</c:v>
                      </c:pt>
                      <c:pt idx="204">
                        <c:v>32.216089960902686</c:v>
                      </c:pt>
                      <c:pt idx="205">
                        <c:v>28.550259231538085</c:v>
                      </c:pt>
                      <c:pt idx="206">
                        <c:v>25.261108914399056</c:v>
                      </c:pt>
                      <c:pt idx="207">
                        <c:v>22.315154373323665</c:v>
                      </c:pt>
                      <c:pt idx="208">
                        <c:v>19.681242326427128</c:v>
                      </c:pt>
                      <c:pt idx="209">
                        <c:v>17.330466395517234</c:v>
                      </c:pt>
                      <c:pt idx="210">
                        <c:v>15.236075682857622</c:v>
                      </c:pt>
                      <c:pt idx="211">
                        <c:v>13.373378021055824</c:v>
                      </c:pt>
                      <c:pt idx="212">
                        <c:v>11.719639402544685</c:v>
                      </c:pt>
                      <c:pt idx="213">
                        <c:v>10.253980954371968</c:v>
                      </c:pt>
                      <c:pt idx="214">
                        <c:v>8.9572746838866291</c:v>
                      </c:pt>
                      <c:pt idx="215">
                        <c:v>7.8120390832223219</c:v>
                      </c:pt>
                      <c:pt idx="216">
                        <c:v>6.8023355467838886</c:v>
                      </c:pt>
                      <c:pt idx="217">
                        <c:v>5.9136664275426147</c:v>
                      </c:pt>
                      <c:pt idx="218">
                        <c:v>5.1328754359021582</c:v>
                      </c:pt>
                      <c:pt idx="219">
                        <c:v>4.448050970040943</c:v>
                      </c:pt>
                      <c:pt idx="220">
                        <c:v>3.8484328595866679</c:v>
                      </c:pt>
                      <c:pt idx="221">
                        <c:v>3.3243229056571608</c:v>
                      </c:pt>
                      <c:pt idx="222">
                        <c:v>2.8669995099532861</c:v>
                      </c:pt>
                      <c:pt idx="223">
                        <c:v>2.4686366038004457</c:v>
                      </c:pt>
                      <c:pt idx="224">
                        <c:v>2.1222270147533711</c:v>
                      </c:pt>
                      <c:pt idx="225">
                        <c:v>1.8215103434318427</c:v>
                      </c:pt>
                      <c:pt idx="226">
                        <c:v>1.5609053663714609</c:v>
                      </c:pt>
                      <c:pt idx="227">
                        <c:v>1.3354469314985442</c:v>
                      </c:pt>
                      <c:pt idx="228">
                        <c:v>1.1407272709528766</c:v>
                      </c:pt>
                      <c:pt idx="229">
                        <c:v>0.97284162091728432</c:v>
                      </c:pt>
                      <c:pt idx="230">
                        <c:v>0.82833800936613033</c:v>
                      </c:pt>
                      <c:pt idx="231">
                        <c:v>0.70417104969071864</c:v>
                      </c:pt>
                      <c:pt idx="232">
                        <c:v>0.59765956046400825</c:v>
                      </c:pt>
                      <c:pt idx="233">
                        <c:v>0.50644781863536048</c:v>
                      </c:pt>
                      <c:pt idx="234">
                        <c:v>0.42847024467289757</c:v>
                      </c:pt>
                      <c:pt idx="235">
                        <c:v>0.36191931308696851</c:v>
                      </c:pt>
                      <c:pt idx="236">
                        <c:v>0.30521647988567757</c:v>
                      </c:pt>
                      <c:pt idx="237">
                        <c:v>0.25698591937154275</c:v>
                      </c:pt>
                      <c:pt idx="238">
                        <c:v>0.21603086585598466</c:v>
                      </c:pt>
                      <c:pt idx="239">
                        <c:v>0.18131236094697875</c:v>
                      </c:pt>
                      <c:pt idx="240">
                        <c:v>0.15193021368985141</c:v>
                      </c:pt>
                      <c:pt idx="241">
                        <c:v>0.12710598868144304</c:v>
                      </c:pt>
                      <c:pt idx="242">
                        <c:v>0.10616784603758771</c:v>
                      </c:pt>
                      <c:pt idx="243">
                        <c:v>8.8537066510567614E-2</c:v>
                      </c:pt>
                      <c:pt idx="244">
                        <c:v>7.3716104896977816E-2</c:v>
                      </c:pt>
                      <c:pt idx="245">
                        <c:v>6.1278024948281828E-2</c:v>
                      </c:pt>
                      <c:pt idx="246">
                        <c:v>5.0857179126435045E-2</c:v>
                      </c:pt>
                      <c:pt idx="247">
                        <c:v>4.2141006592530943E-2</c:v>
                      </c:pt>
                      <c:pt idx="248">
                        <c:v>3.4862832659670044E-2</c:v>
                      </c:pt>
                      <c:pt idx="249">
                        <c:v>2.8795562486968136E-2</c:v>
                      </c:pt>
                      <c:pt idx="250">
                        <c:v>2.374617096500278E-2</c:v>
                      </c:pt>
                      <c:pt idx="251">
                        <c:v>1.955089948736205E-2</c:v>
                      </c:pt>
                      <c:pt idx="252">
                        <c:v>1.6071078577575094E-2</c:v>
                      </c:pt>
                      <c:pt idx="253">
                        <c:v>1.31895031186797E-2</c:v>
                      </c:pt>
                      <c:pt idx="254">
                        <c:v>1.0807294199028145E-2</c:v>
                      </c:pt>
                      <c:pt idx="255">
                        <c:v>8.8411883377005982E-3</c:v>
                      </c:pt>
                      <c:pt idx="256">
                        <c:v>7.2212010895082827E-3</c:v>
                      </c:pt>
                      <c:pt idx="257">
                        <c:v>5.8886177632706824E-3</c:v>
                      </c:pt>
                      <c:pt idx="258">
                        <c:v>4.7942692335398484E-3</c:v>
                      </c:pt>
                      <c:pt idx="259">
                        <c:v>3.897055605131412E-3</c:v>
                      </c:pt>
                      <c:pt idx="260">
                        <c:v>3.1626848247565502E-3</c:v>
                      </c:pt>
                      <c:pt idx="261">
                        <c:v>2.5625972499815327E-3</c:v>
                      </c:pt>
                      <c:pt idx="262">
                        <c:v>2.073050709316055E-3</c:v>
                      </c:pt>
                      <c:pt idx="263">
                        <c:v>1.6743437458051193E-3</c:v>
                      </c:pt>
                      <c:pt idx="264">
                        <c:v>1.3501575575770952E-3</c:v>
                      </c:pt>
                      <c:pt idx="265">
                        <c:v>1.0869996595708181E-3</c:v>
                      </c:pt>
                      <c:pt idx="266">
                        <c:v>8.7373451762864961E-4</c:v>
                      </c:pt>
                      <c:pt idx="267">
                        <c:v>7.0118837482566936E-4</c:v>
                      </c:pt>
                      <c:pt idx="268">
                        <c:v>5.6181722464119989E-4</c:v>
                      </c:pt>
                      <c:pt idx="269">
                        <c:v>4.4942840935384003E-4</c:v>
                      </c:pt>
                      <c:pt idx="270">
                        <c:v>3.5894765639307382E-4</c:v>
                      </c:pt>
                      <c:pt idx="271">
                        <c:v>2.8622453034207295E-4</c:v>
                      </c:pt>
                      <c:pt idx="272">
                        <c:v>2.2787029236533284E-4</c:v>
                      </c:pt>
                      <c:pt idx="273">
                        <c:v>1.8112303902421463E-4</c:v>
                      </c:pt>
                      <c:pt idx="274">
                        <c:v>1.4373575425600244E-4</c:v>
                      </c:pt>
                      <c:pt idx="275">
                        <c:v>1.1388356581274791E-4</c:v>
                      </c:pt>
                      <c:pt idx="276">
                        <c:v>9.0087063408951002E-5</c:v>
                      </c:pt>
                      <c:pt idx="277">
                        <c:v>7.1149021651748407E-5</c:v>
                      </c:pt>
                      <c:pt idx="278">
                        <c:v>5.6102286761717114E-5</c:v>
                      </c:pt>
                      <c:pt idx="279">
                        <c:v>4.4166941259666621E-5</c:v>
                      </c:pt>
                      <c:pt idx="280">
                        <c:v>3.4715163290496056E-5</c:v>
                      </c:pt>
                      <c:pt idx="281">
                        <c:v>2.7242454234543653E-5</c:v>
                      </c:pt>
                      <c:pt idx="282">
                        <c:v>2.1344126019736914E-5</c:v>
                      </c:pt>
                      <c:pt idx="283">
                        <c:v>1.6696123620378803E-5</c:v>
                      </c:pt>
                      <c:pt idx="284">
                        <c:v>1.3039413440614523E-5</c:v>
                      </c:pt>
                      <c:pt idx="285">
                        <c:v>1.0167298839421809E-5</c:v>
                      </c:pt>
                      <c:pt idx="286">
                        <c:v>7.9151336111231229E-6</c:v>
                      </c:pt>
                      <c:pt idx="287">
                        <c:v>6.1519959503581099E-6</c:v>
                      </c:pt>
                      <c:pt idx="288">
                        <c:v>4.7739620278610106E-6</c:v>
                      </c:pt>
                      <c:pt idx="289">
                        <c:v>3.698682125625528E-6</c:v>
                      </c:pt>
                      <c:pt idx="290">
                        <c:v>2.8610153346316474E-6</c:v>
                      </c:pt>
                      <c:pt idx="291">
                        <c:v>2.209522820607575E-6</c:v>
                      </c:pt>
                      <c:pt idx="292">
                        <c:v>1.7036560746986429E-6</c:v>
                      </c:pt>
                      <c:pt idx="293">
                        <c:v>1.3115066278315715E-6</c:v>
                      </c:pt>
                      <c:pt idx="294">
                        <c:v>1.0080084715595773E-6</c:v>
                      </c:pt>
                      <c:pt idx="295">
                        <c:v>7.7350478249401235E-7</c:v>
                      </c:pt>
                      <c:pt idx="296">
                        <c:v>5.9260724030155427E-7</c:v>
                      </c:pt>
                      <c:pt idx="297">
                        <c:v>4.5328988924455331E-7</c:v>
                      </c:pt>
                      <c:pt idx="298">
                        <c:v>3.4617064700835884E-7</c:v>
                      </c:pt>
                      <c:pt idx="299">
                        <c:v>2.6394265217015013E-7</c:v>
                      </c:pt>
                      <c:pt idx="300">
                        <c:v>2.0092502990210142E-7</c:v>
                      </c:pt>
                      <c:pt idx="301">
                        <c:v>1.5270864927928685E-7</c:v>
                      </c:pt>
                      <c:pt idx="302">
                        <c:v>1.158772977122062E-7</c:v>
                      </c:pt>
                      <c:pt idx="303">
                        <c:v>8.7788617668038295E-8</c:v>
                      </c:pt>
                      <c:pt idx="304">
                        <c:v>6.6402310523721041E-8</c:v>
                      </c:pt>
                      <c:pt idx="305">
                        <c:v>5.014565411474175E-8</c:v>
                      </c:pt>
                      <c:pt idx="306">
                        <c:v>3.7808420899011539E-8</c:v>
                      </c:pt>
                      <c:pt idx="307">
                        <c:v>2.8460918141788471E-8</c:v>
                      </c:pt>
                      <c:pt idx="308">
                        <c:v>2.1390178175734401E-8</c:v>
                      </c:pt>
                      <c:pt idx="309">
                        <c:v>1.605036920793294E-8</c:v>
                      </c:pt>
                      <c:pt idx="310">
                        <c:v>1.2024327062903036E-8</c:v>
                      </c:pt>
                      <c:pt idx="311">
                        <c:v>8.9937676391663118E-9</c:v>
                      </c:pt>
                      <c:pt idx="312">
                        <c:v>6.7162626927847721E-9</c:v>
                      </c:pt>
                      <c:pt idx="313">
                        <c:v>5.0074752848594109E-9</c:v>
                      </c:pt>
                      <c:pt idx="314">
                        <c:v>3.727477952887586E-9</c:v>
                      </c:pt>
                      <c:pt idx="315">
                        <c:v>2.7702341655363759E-9</c:v>
                      </c:pt>
                      <c:pt idx="316">
                        <c:v>2.0555261575656609E-9</c:v>
                      </c:pt>
                      <c:pt idx="317">
                        <c:v>1.5227712306125206E-9</c:v>
                      </c:pt>
                      <c:pt idx="318">
                        <c:v>1.1262931620839085E-9</c:v>
                      </c:pt>
                      <c:pt idx="319">
                        <c:v>8.3171275257754831E-10</c:v>
                      </c:pt>
                      <c:pt idx="320">
                        <c:v>6.1319753794896784E-10</c:v>
                      </c:pt>
                      <c:pt idx="321">
                        <c:v>4.5136987796345341E-10</c:v>
                      </c:pt>
                      <c:pt idx="322">
                        <c:v>3.3171863740322597E-10</c:v>
                      </c:pt>
                      <c:pt idx="323">
                        <c:v>2.4339536360267278E-10</c:v>
                      </c:pt>
                      <c:pt idx="324">
                        <c:v>1.7830349596843794E-10</c:v>
                      </c:pt>
                      <c:pt idx="325">
                        <c:v>1.3041049532867605E-10</c:v>
                      </c:pt>
                      <c:pt idx="326">
                        <c:v>9.522924899034179E-11</c:v>
                      </c:pt>
                      <c:pt idx="327">
                        <c:v>6.9427783908774399E-11</c:v>
                      </c:pt>
                      <c:pt idx="328">
                        <c:v>5.0536059546943131E-11</c:v>
                      </c:pt>
                      <c:pt idx="329">
                        <c:v>3.6726080092373111E-11</c:v>
                      </c:pt>
                      <c:pt idx="330">
                        <c:v>2.6647281340091568E-11</c:v>
                      </c:pt>
                      <c:pt idx="331">
                        <c:v>1.930351361444332E-11</c:v>
                      </c:pt>
                      <c:pt idx="332">
                        <c:v>1.3961270900428747E-11</c:v>
                      </c:pt>
                      <c:pt idx="333">
                        <c:v>1.0081349492465468E-11</c:v>
                      </c:pt>
                      <c:pt idx="334">
                        <c:v>7.2680434727212961E-12</c:v>
                      </c:pt>
                      <c:pt idx="335">
                        <c:v>5.231442914519058E-12</c:v>
                      </c:pt>
                      <c:pt idx="336">
                        <c:v>3.7595043687940492E-12</c:v>
                      </c:pt>
                      <c:pt idx="337">
                        <c:v>2.6973967248256429E-12</c:v>
                      </c:pt>
                      <c:pt idx="338">
                        <c:v>1.9322538739685645E-12</c:v>
                      </c:pt>
                      <c:pt idx="339">
                        <c:v>1.3819383732367354E-12</c:v>
                      </c:pt>
                      <c:pt idx="340">
                        <c:v>9.8677535619154029E-13</c:v>
                      </c:pt>
                      <c:pt idx="341">
                        <c:v>7.0348208512983224E-13</c:v>
                      </c:pt>
                      <c:pt idx="342">
                        <c:v>5.0071767079057266E-13</c:v>
                      </c:pt>
                      <c:pt idx="343">
                        <c:v>3.5582620053015536E-13</c:v>
                      </c:pt>
                      <c:pt idx="344">
                        <c:v>2.5245737204659127E-13</c:v>
                      </c:pt>
                      <c:pt idx="345">
                        <c:v>1.7883121193238825E-13</c:v>
                      </c:pt>
                      <c:pt idx="346">
                        <c:v>1.2647471552101964E-13</c:v>
                      </c:pt>
                      <c:pt idx="347">
                        <c:v>8.9303654498926017E-14</c:v>
                      </c:pt>
                      <c:pt idx="348">
                        <c:v>6.2956399217594585E-14</c:v>
                      </c:pt>
                      <c:pt idx="349">
                        <c:v>4.4311419080331839E-14</c:v>
                      </c:pt>
                      <c:pt idx="350">
                        <c:v>3.1138419513197994E-14</c:v>
                      </c:pt>
                      <c:pt idx="351">
                        <c:v>2.1846536816641786E-14</c:v>
                      </c:pt>
                      <c:pt idx="352">
                        <c:v>1.5302900887018959E-14</c:v>
                      </c:pt>
                      <c:pt idx="353">
                        <c:v>1.0702125973942099E-14</c:v>
                      </c:pt>
                      <c:pt idx="354">
                        <c:v>7.4725956165494451E-15</c:v>
                      </c:pt>
                      <c:pt idx="355">
                        <c:v>5.2092839613841316E-15</c:v>
                      </c:pt>
                      <c:pt idx="356">
                        <c:v>3.6256820084960633E-15</c:v>
                      </c:pt>
                      <c:pt idx="357">
                        <c:v>2.5194545026416943E-15</c:v>
                      </c:pt>
                      <c:pt idx="358">
                        <c:v>1.7479477944031263E-15</c:v>
                      </c:pt>
                      <c:pt idx="359">
                        <c:v>1.2107529161966492E-15</c:v>
                      </c:pt>
                      <c:pt idx="360">
                        <c:v>8.3731277784560586E-16</c:v>
                      </c:pt>
                      <c:pt idx="361">
                        <c:v>5.7812938312952086E-16</c:v>
                      </c:pt>
                      <c:pt idx="362">
                        <c:v>3.9853594298824682E-16</c:v>
                      </c:pt>
                      <c:pt idx="363">
                        <c:v>2.7429322265843446E-16</c:v>
                      </c:pt>
                      <c:pt idx="364">
                        <c:v>1.884810911900559E-16</c:v>
                      </c:pt>
                      <c:pt idx="365">
                        <c:v>1.2930806910055164E-16</c:v>
                      </c:pt>
                      <c:pt idx="366">
                        <c:v>8.8570397684257673E-17</c:v>
                      </c:pt>
                      <c:pt idx="367">
                        <c:v>6.0569876974855506E-17</c:v>
                      </c:pt>
                      <c:pt idx="368">
                        <c:v>4.135518017269343E-17</c:v>
                      </c:pt>
                      <c:pt idx="369">
                        <c:v>2.8190856558872265E-17</c:v>
                      </c:pt>
                      <c:pt idx="370">
                        <c:v>1.9186323161568365E-17</c:v>
                      </c:pt>
                      <c:pt idx="371">
                        <c:v>1.3037081105863913E-17</c:v>
                      </c:pt>
                      <c:pt idx="372">
                        <c:v>8.844516742353331E-18</c:v>
                      </c:pt>
                      <c:pt idx="373">
                        <c:v>5.9906366374923862E-18</c:v>
                      </c:pt>
                      <c:pt idx="374">
                        <c:v>4.0511374351265876E-18</c:v>
                      </c:pt>
                      <c:pt idx="375">
                        <c:v>2.7351812106749736E-18</c:v>
                      </c:pt>
                      <c:pt idx="376">
                        <c:v>1.8437428992924918E-18</c:v>
                      </c:pt>
                      <c:pt idx="377">
                        <c:v>1.2408513168108564E-18</c:v>
                      </c:pt>
                      <c:pt idx="378">
                        <c:v>8.337661512443554E-19</c:v>
                      </c:pt>
                      <c:pt idx="379">
                        <c:v>5.5933745590953621E-19</c:v>
                      </c:pt>
                      <c:pt idx="380">
                        <c:v>3.7463528105462994E-19</c:v>
                      </c:pt>
                      <c:pt idx="381">
                        <c:v>2.5052356021319632E-19</c:v>
                      </c:pt>
                      <c:pt idx="382">
                        <c:v>1.6726058221570248E-19</c:v>
                      </c:pt>
                      <c:pt idx="383">
                        <c:v>1.1149201442732762E-19</c:v>
                      </c:pt>
                      <c:pt idx="384">
                        <c:v>7.4199170350411361E-20</c:v>
                      </c:pt>
                      <c:pt idx="385">
                        <c:v>4.9301424189154025E-20</c:v>
                      </c:pt>
                      <c:pt idx="386">
                        <c:v>3.2705817551374148E-20</c:v>
                      </c:pt>
                      <c:pt idx="387">
                        <c:v>2.1661856932406697E-20</c:v>
                      </c:pt>
                      <c:pt idx="388">
                        <c:v>1.4324236587355685E-20</c:v>
                      </c:pt>
                      <c:pt idx="389">
                        <c:v>9.4569788240620521E-21</c:v>
                      </c:pt>
                      <c:pt idx="390">
                        <c:v>6.2335934785575822E-21</c:v>
                      </c:pt>
                      <c:pt idx="391">
                        <c:v>4.1023212369134198E-21</c:v>
                      </c:pt>
                      <c:pt idx="392">
                        <c:v>2.6954171225737281E-21</c:v>
                      </c:pt>
                      <c:pt idx="393">
                        <c:v>1.7681838897555715E-21</c:v>
                      </c:pt>
                      <c:pt idx="394">
                        <c:v>1.1580678488587222E-21</c:v>
                      </c:pt>
                      <c:pt idx="395">
                        <c:v>7.5726120581110083E-22</c:v>
                      </c:pt>
                      <c:pt idx="396">
                        <c:v>4.9438187646282857E-22</c:v>
                      </c:pt>
                      <c:pt idx="397">
                        <c:v>3.2224375034808683E-22</c:v>
                      </c:pt>
                      <c:pt idx="398">
                        <c:v>2.0970635608734334E-22</c:v>
                      </c:pt>
                      <c:pt idx="399">
                        <c:v>1.3625229096604239E-22</c:v>
                      </c:pt>
                      <c:pt idx="400">
                        <c:v>8.8385528176533719E-23</c:v>
                      </c:pt>
                      <c:pt idx="401">
                        <c:v>5.7243165067031489E-23</c:v>
                      </c:pt>
                      <c:pt idx="402">
                        <c:v>3.7014445220990904E-23</c:v>
                      </c:pt>
                      <c:pt idx="403">
                        <c:v>2.3895932300764906E-23</c:v>
                      </c:pt>
                      <c:pt idx="404">
                        <c:v>1.5402167524069377E-23</c:v>
                      </c:pt>
                      <c:pt idx="405">
                        <c:v>9.9116243770571934E-24</c:v>
                      </c:pt>
                      <c:pt idx="406">
                        <c:v>6.3681451875311103E-24</c:v>
                      </c:pt>
                      <c:pt idx="407">
                        <c:v>4.0849449326091338E-24</c:v>
                      </c:pt>
                      <c:pt idx="408">
                        <c:v>2.6161617110412116E-24</c:v>
                      </c:pt>
                      <c:pt idx="409">
                        <c:v>1.6728156887618864E-24</c:v>
                      </c:pt>
                      <c:pt idx="410">
                        <c:v>1.0679151051639351E-24</c:v>
                      </c:pt>
                      <c:pt idx="411">
                        <c:v>6.8066041596816866E-25</c:v>
                      </c:pt>
                      <c:pt idx="412">
                        <c:v>4.3314109386815404E-25</c:v>
                      </c:pt>
                      <c:pt idx="413">
                        <c:v>2.7519048395619877E-25</c:v>
                      </c:pt>
                      <c:pt idx="414">
                        <c:v>1.7455912802767809E-25</c:v>
                      </c:pt>
                      <c:pt idx="415">
                        <c:v>1.1054951573792856E-25</c:v>
                      </c:pt>
                      <c:pt idx="416">
                        <c:v>6.9899851642582249E-26</c:v>
                      </c:pt>
                      <c:pt idx="417">
                        <c:v>4.4126633165322886E-26</c:v>
                      </c:pt>
                      <c:pt idx="418">
                        <c:v>2.7811887210804976E-26</c:v>
                      </c:pt>
                      <c:pt idx="419">
                        <c:v>1.7501096337315915E-26</c:v>
                      </c:pt>
                      <c:pt idx="420">
                        <c:v>1.0995251819247477E-26</c:v>
                      </c:pt>
                      <c:pt idx="421">
                        <c:v>6.8968413181643732E-27</c:v>
                      </c:pt>
                      <c:pt idx="422">
                        <c:v>4.3191711776075075E-27</c:v>
                      </c:pt>
                      <c:pt idx="423">
                        <c:v>2.7005717958073393E-27</c:v>
                      </c:pt>
                      <c:pt idx="424">
                        <c:v>1.6858392766179683E-27</c:v>
                      </c:pt>
                      <c:pt idx="425">
                        <c:v>1.0507072688740841E-27</c:v>
                      </c:pt>
                      <c:pt idx="426">
                        <c:v>6.5381131836047771E-28</c:v>
                      </c:pt>
                      <c:pt idx="427">
                        <c:v>4.0618909637743446E-28</c:v>
                      </c:pt>
                      <c:pt idx="428">
                        <c:v>2.519470145788265E-28</c:v>
                      </c:pt>
                      <c:pt idx="429">
                        <c:v>1.5602539864061301E-28</c:v>
                      </c:pt>
                      <c:pt idx="430">
                        <c:v>9.646871952489974E-29</c:v>
                      </c:pt>
                      <c:pt idx="431">
                        <c:v>5.955014947036758E-29</c:v>
                      </c:pt>
                      <c:pt idx="432">
                        <c:v>3.6701543294437876E-29</c:v>
                      </c:pt>
                      <c:pt idx="433">
                        <c:v>2.2583483167567696E-29</c:v>
                      </c:pt>
                      <c:pt idx="434">
                        <c:v>1.3874030811868822E-29</c:v>
                      </c:pt>
                      <c:pt idx="435">
                        <c:v>8.5098031082003953E-30</c:v>
                      </c:pt>
                      <c:pt idx="436">
                        <c:v>5.2112450784096129E-30</c:v>
                      </c:pt>
                      <c:pt idx="437">
                        <c:v>3.186167569872119E-30</c:v>
                      </c:pt>
                      <c:pt idx="438">
                        <c:v>1.9449160336836311E-30</c:v>
                      </c:pt>
                      <c:pt idx="439">
                        <c:v>1.1853271421311243E-30</c:v>
                      </c:pt>
                      <c:pt idx="440">
                        <c:v>7.2124153759148742E-31</c:v>
                      </c:pt>
                      <c:pt idx="441">
                        <c:v>4.3815559401778006E-31</c:v>
                      </c:pt>
                      <c:pt idx="442">
                        <c:v>2.6575480149638492E-31</c:v>
                      </c:pt>
                      <c:pt idx="443">
                        <c:v>1.6093073978848838E-31</c:v>
                      </c:pt>
                      <c:pt idx="444">
                        <c:v>9.7297576830703231E-32</c:v>
                      </c:pt>
                      <c:pt idx="445">
                        <c:v>5.873137519335953E-32</c:v>
                      </c:pt>
                      <c:pt idx="446">
                        <c:v>3.5395124503969279E-32</c:v>
                      </c:pt>
                      <c:pt idx="447">
                        <c:v>2.1297167545280844E-32</c:v>
                      </c:pt>
                      <c:pt idx="448">
                        <c:v>1.2793971517390839E-32</c:v>
                      </c:pt>
                      <c:pt idx="449">
                        <c:v>7.6735095929941044E-33</c:v>
                      </c:pt>
                      <c:pt idx="450">
                        <c:v>4.5950244866843341E-33</c:v>
                      </c:pt>
                      <c:pt idx="451">
                        <c:v>2.7471776752913424E-33</c:v>
                      </c:pt>
                      <c:pt idx="452">
                        <c:v>1.6397996746606494E-33</c:v>
                      </c:pt>
                      <c:pt idx="453">
                        <c:v>9.7723715812728841E-34</c:v>
                      </c:pt>
                      <c:pt idx="454">
                        <c:v>5.8145254676887964E-34</c:v>
                      </c:pt>
                      <c:pt idx="455">
                        <c:v>3.4540904892418563E-34</c:v>
                      </c:pt>
                      <c:pt idx="456">
                        <c:v>2.048605213185217E-34</c:v>
                      </c:pt>
                      <c:pt idx="457">
                        <c:v>1.2130758728665958E-34</c:v>
                      </c:pt>
                      <c:pt idx="458">
                        <c:v>7.171711081966539E-35</c:v>
                      </c:pt>
                      <c:pt idx="459">
                        <c:v>4.233141000307763E-35</c:v>
                      </c:pt>
                      <c:pt idx="460">
                        <c:v>2.4946396022307829E-35</c:v>
                      </c:pt>
                      <c:pt idx="461">
                        <c:v>1.4677700419754223E-35</c:v>
                      </c:pt>
                      <c:pt idx="462">
                        <c:v>8.6221059429177103E-36</c:v>
                      </c:pt>
                      <c:pt idx="463">
                        <c:v>5.0567772018946784E-36</c:v>
                      </c:pt>
                      <c:pt idx="464">
                        <c:v>2.9610068536592062E-36</c:v>
                      </c:pt>
                      <c:pt idx="465">
                        <c:v>1.7310520823604951E-36</c:v>
                      </c:pt>
                      <c:pt idx="466">
                        <c:v>1.0103828957965854E-36</c:v>
                      </c:pt>
                      <c:pt idx="467">
                        <c:v>5.8879886675402723E-37</c:v>
                      </c:pt>
                      <c:pt idx="468">
                        <c:v>3.4257295514512267E-37</c:v>
                      </c:pt>
                      <c:pt idx="469">
                        <c:v>1.9899598382607962E-37</c:v>
                      </c:pt>
                      <c:pt idx="470">
                        <c:v>1.1540926568428719E-37</c:v>
                      </c:pt>
                      <c:pt idx="471">
                        <c:v>6.6825493218257717E-38</c:v>
                      </c:pt>
                      <c:pt idx="472">
                        <c:v>3.8632142713481532E-38</c:v>
                      </c:pt>
                      <c:pt idx="473">
                        <c:v>2.2297724719442731E-38</c:v>
                      </c:pt>
                      <c:pt idx="474">
                        <c:v>1.2849239705997371E-38</c:v>
                      </c:pt>
                      <c:pt idx="475">
                        <c:v>7.3926380192474982E-39</c:v>
                      </c:pt>
                      <c:pt idx="476">
                        <c:v>4.2464555330268175E-39</c:v>
                      </c:pt>
                      <c:pt idx="477">
                        <c:v>2.4353357760648849E-39</c:v>
                      </c:pt>
                      <c:pt idx="478">
                        <c:v>1.3944284844229753E-39</c:v>
                      </c:pt>
                      <c:pt idx="479">
                        <c:v>7.9714765229396229E-40</c:v>
                      </c:pt>
                      <c:pt idx="480">
                        <c:v>4.5497383951404255E-40</c:v>
                      </c:pt>
                      <c:pt idx="481">
                        <c:v>2.5926220438115598E-40</c:v>
                      </c:pt>
                      <c:pt idx="482">
                        <c:v>1.4750173253700441E-40</c:v>
                      </c:pt>
                      <c:pt idx="483">
                        <c:v>8.3783820975034743E-41</c:v>
                      </c:pt>
                      <c:pt idx="484">
                        <c:v>4.7514737293199757E-41</c:v>
                      </c:pt>
                      <c:pt idx="485">
                        <c:v>2.6903056958324506E-41</c:v>
                      </c:pt>
                      <c:pt idx="486">
                        <c:v>1.520827856046651E-41</c:v>
                      </c:pt>
                      <c:pt idx="487">
                        <c:v>8.5834842578380017E-42</c:v>
                      </c:pt>
                      <c:pt idx="488">
                        <c:v>4.8367350745285003E-42</c:v>
                      </c:pt>
                      <c:pt idx="489">
                        <c:v>2.7211100991208805E-42</c:v>
                      </c:pt>
                      <c:pt idx="490">
                        <c:v>1.5284282529397479E-42</c:v>
                      </c:pt>
                      <c:pt idx="491">
                        <c:v>8.5713480136792055E-43</c:v>
                      </c:pt>
                      <c:pt idx="492">
                        <c:v>4.7990837521225983E-43</c:v>
                      </c:pt>
                      <c:pt idx="493">
                        <c:v>2.6827033927032254E-43</c:v>
                      </c:pt>
                      <c:pt idx="494">
                        <c:v>1.4972423978164158E-43</c:v>
                      </c:pt>
                      <c:pt idx="495">
                        <c:v>8.3428935756407682E-44</c:v>
                      </c:pt>
                      <c:pt idx="496">
                        <c:v>4.6413724433754939E-44</c:v>
                      </c:pt>
                      <c:pt idx="497">
                        <c:v>2.5779902118567732E-44</c:v>
                      </c:pt>
                      <c:pt idx="498">
                        <c:v>1.4296220486756697E-44</c:v>
                      </c:pt>
                      <c:pt idx="499">
                        <c:v>7.9152810458520075E-45</c:v>
                      </c:pt>
                      <c:pt idx="500">
                        <c:v>4.3753879961282646E-45</c:v>
                      </c:pt>
                      <c:pt idx="501">
                        <c:v>2.4147486444306098E-45</c:v>
                      </c:pt>
                      <c:pt idx="502">
                        <c:v>1.330553739010312E-45</c:v>
                      </c:pt>
                      <c:pt idx="503">
                        <c:v>7.3197801524263795E-46</c:v>
                      </c:pt>
                      <c:pt idx="504">
                        <c:v>4.020395551559395E-46</c:v>
                      </c:pt>
                      <c:pt idx="505">
                        <c:v>2.2046754143806356E-46</c:v>
                      </c:pt>
                      <c:pt idx="506">
                        <c:v>1.2070511194459165E-46</c:v>
                      </c:pt>
                      <c:pt idx="507">
                        <c:v>6.5979921740398308E-47</c:v>
                      </c:pt>
                      <c:pt idx="508">
                        <c:v>3.6008336449453832E-47</c:v>
                      </c:pt>
                      <c:pt idx="509">
                        <c:v>1.9620020121331633E-47</c:v>
                      </c:pt>
                      <c:pt idx="510">
                        <c:v>1.0673355328836464E-47</c:v>
                      </c:pt>
                      <c:pt idx="511">
                        <c:v>5.7970576069949967E-48</c:v>
                      </c:pt>
                      <c:pt idx="512">
                        <c:v>3.1435429117328668E-48</c:v>
                      </c:pt>
                      <c:pt idx="513">
                        <c:v>1.7019088595532878E-48</c:v>
                      </c:pt>
                      <c:pt idx="514">
                        <c:v>9.1993752365903719E-49</c:v>
                      </c:pt>
                      <c:pt idx="515">
                        <c:v>4.9646141112936194E-49</c:v>
                      </c:pt>
                      <c:pt idx="516">
                        <c:v>2.6749630647506648E-49</c:v>
                      </c:pt>
                      <c:pt idx="517">
                        <c:v>1.4389815014538371E-49</c:v>
                      </c:pt>
                      <c:pt idx="518">
                        <c:v>7.7285453746715552E-50</c:v>
                      </c:pt>
                      <c:pt idx="519">
                        <c:v>4.144245169274398E-50</c:v>
                      </c:pt>
                      <c:pt idx="520">
                        <c:v>2.218698284724691E-50</c:v>
                      </c:pt>
                      <c:pt idx="521">
                        <c:v>1.1859221595647083E-50</c:v>
                      </c:pt>
                      <c:pt idx="522">
                        <c:v>6.3287690772159878E-51</c:v>
                      </c:pt>
                      <c:pt idx="523">
                        <c:v>3.3719990508876291E-51</c:v>
                      </c:pt>
                      <c:pt idx="524">
                        <c:v>1.7937452611790468E-51</c:v>
                      </c:pt>
                      <c:pt idx="525">
                        <c:v>9.5266282536172775E-52</c:v>
                      </c:pt>
                      <c:pt idx="526">
                        <c:v>5.0515284035494638E-52</c:v>
                      </c:pt>
                      <c:pt idx="527">
                        <c:v>2.6743085251597739E-52</c:v>
                      </c:pt>
                      <c:pt idx="528">
                        <c:v>1.4135310316318663E-52</c:v>
                      </c:pt>
                      <c:pt idx="529">
                        <c:v>7.4594071806630029E-53</c:v>
                      </c:pt>
                      <c:pt idx="530">
                        <c:v>3.9301435214173662E-53</c:v>
                      </c:pt>
                      <c:pt idx="531">
                        <c:v>2.0673672640278253E-53</c:v>
                      </c:pt>
                      <c:pt idx="532">
                        <c:v>1.0857553768929032E-53</c:v>
                      </c:pt>
                      <c:pt idx="533">
                        <c:v>5.6931348555827064E-54</c:v>
                      </c:pt>
                      <c:pt idx="534">
                        <c:v>2.9804104849333075E-54</c:v>
                      </c:pt>
                      <c:pt idx="535">
                        <c:v>1.5577789202256478E-54</c:v>
                      </c:pt>
                      <c:pt idx="536">
                        <c:v>8.1290667871842626E-55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3A6A-4019-8D6E-40B1F42CF214}"/>
                  </c:ext>
                </c:extLst>
              </c15:ser>
            </c15:filteredScatterSeries>
            <c15:filteredScatterSeries>
              <c15:ser>
                <c:idx val="0"/>
                <c:order val="3"/>
                <c:tx>
                  <c:v>Actual</c:v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75000"/>
                      </a:schemeClr>
                    </a:solidFill>
                    <a:ln w="3175">
                      <a:solidFill>
                        <a:schemeClr val="accent1">
                          <a:lumMod val="75000"/>
                        </a:schemeClr>
                      </a:solidFill>
                    </a:ln>
                    <a:effectLst/>
                  </c:spPr>
                </c:marker>
                <c:dPt>
                  <c:idx val="293"/>
                  <c:bubble3D val="0"/>
                  <c:extLst xmlns:c15="http://schemas.microsoft.com/office/drawing/2012/chart">
                    <c:ext xmlns:c16="http://schemas.microsoft.com/office/drawing/2014/chart" uri="{C3380CC4-5D6E-409C-BE32-E72D297353CC}">
                      <c16:uniqueId val="{00000005-3A6A-4019-8D6E-40B1F42CF214}"/>
                    </c:ext>
                  </c:extLst>
                </c:dPt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LA_County_Covid19_cases_deaths_!$A$5:$A$541</c15:sqref>
                        </c15:formulaRef>
                      </c:ext>
                    </c:extLst>
                    <c:numCache>
                      <c:formatCode>General</c:formatCode>
                      <c:ptCount val="53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  <c:pt idx="250">
                        <c:v>251</c:v>
                      </c:pt>
                      <c:pt idx="251">
                        <c:v>252</c:v>
                      </c:pt>
                      <c:pt idx="252">
                        <c:v>253</c:v>
                      </c:pt>
                      <c:pt idx="253">
                        <c:v>254</c:v>
                      </c:pt>
                      <c:pt idx="254">
                        <c:v>255</c:v>
                      </c:pt>
                      <c:pt idx="255">
                        <c:v>256</c:v>
                      </c:pt>
                      <c:pt idx="256">
                        <c:v>257</c:v>
                      </c:pt>
                      <c:pt idx="257">
                        <c:v>258</c:v>
                      </c:pt>
                      <c:pt idx="258">
                        <c:v>259</c:v>
                      </c:pt>
                      <c:pt idx="259">
                        <c:v>260</c:v>
                      </c:pt>
                      <c:pt idx="260">
                        <c:v>261</c:v>
                      </c:pt>
                      <c:pt idx="261">
                        <c:v>262</c:v>
                      </c:pt>
                      <c:pt idx="262">
                        <c:v>263</c:v>
                      </c:pt>
                      <c:pt idx="263">
                        <c:v>264</c:v>
                      </c:pt>
                      <c:pt idx="264">
                        <c:v>265</c:v>
                      </c:pt>
                      <c:pt idx="265">
                        <c:v>266</c:v>
                      </c:pt>
                      <c:pt idx="266">
                        <c:v>267</c:v>
                      </c:pt>
                      <c:pt idx="267">
                        <c:v>268</c:v>
                      </c:pt>
                      <c:pt idx="268">
                        <c:v>269</c:v>
                      </c:pt>
                      <c:pt idx="269">
                        <c:v>270</c:v>
                      </c:pt>
                      <c:pt idx="270">
                        <c:v>271</c:v>
                      </c:pt>
                      <c:pt idx="271">
                        <c:v>272</c:v>
                      </c:pt>
                      <c:pt idx="272">
                        <c:v>273</c:v>
                      </c:pt>
                      <c:pt idx="273">
                        <c:v>274</c:v>
                      </c:pt>
                      <c:pt idx="274">
                        <c:v>275</c:v>
                      </c:pt>
                      <c:pt idx="275">
                        <c:v>276</c:v>
                      </c:pt>
                      <c:pt idx="276">
                        <c:v>277</c:v>
                      </c:pt>
                      <c:pt idx="277">
                        <c:v>278</c:v>
                      </c:pt>
                      <c:pt idx="278">
                        <c:v>279</c:v>
                      </c:pt>
                      <c:pt idx="279">
                        <c:v>280</c:v>
                      </c:pt>
                      <c:pt idx="280">
                        <c:v>281</c:v>
                      </c:pt>
                      <c:pt idx="281">
                        <c:v>282</c:v>
                      </c:pt>
                      <c:pt idx="282">
                        <c:v>283</c:v>
                      </c:pt>
                      <c:pt idx="283">
                        <c:v>284</c:v>
                      </c:pt>
                      <c:pt idx="284">
                        <c:v>285</c:v>
                      </c:pt>
                      <c:pt idx="285">
                        <c:v>286</c:v>
                      </c:pt>
                      <c:pt idx="286">
                        <c:v>287</c:v>
                      </c:pt>
                      <c:pt idx="287">
                        <c:v>288</c:v>
                      </c:pt>
                      <c:pt idx="288">
                        <c:v>289</c:v>
                      </c:pt>
                      <c:pt idx="289">
                        <c:v>290</c:v>
                      </c:pt>
                      <c:pt idx="290">
                        <c:v>291</c:v>
                      </c:pt>
                      <c:pt idx="291">
                        <c:v>292</c:v>
                      </c:pt>
                      <c:pt idx="292">
                        <c:v>293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296</c:v>
                      </c:pt>
                      <c:pt idx="296">
                        <c:v>297</c:v>
                      </c:pt>
                      <c:pt idx="297">
                        <c:v>298</c:v>
                      </c:pt>
                      <c:pt idx="298">
                        <c:v>299</c:v>
                      </c:pt>
                      <c:pt idx="299">
                        <c:v>300</c:v>
                      </c:pt>
                      <c:pt idx="300">
                        <c:v>301</c:v>
                      </c:pt>
                      <c:pt idx="301">
                        <c:v>302</c:v>
                      </c:pt>
                      <c:pt idx="302">
                        <c:v>303</c:v>
                      </c:pt>
                      <c:pt idx="303">
                        <c:v>304</c:v>
                      </c:pt>
                      <c:pt idx="304">
                        <c:v>305</c:v>
                      </c:pt>
                      <c:pt idx="305">
                        <c:v>306</c:v>
                      </c:pt>
                      <c:pt idx="306">
                        <c:v>307</c:v>
                      </c:pt>
                      <c:pt idx="307">
                        <c:v>308</c:v>
                      </c:pt>
                      <c:pt idx="308">
                        <c:v>309</c:v>
                      </c:pt>
                      <c:pt idx="309">
                        <c:v>310</c:v>
                      </c:pt>
                      <c:pt idx="310">
                        <c:v>311</c:v>
                      </c:pt>
                      <c:pt idx="311">
                        <c:v>312</c:v>
                      </c:pt>
                      <c:pt idx="312">
                        <c:v>313</c:v>
                      </c:pt>
                      <c:pt idx="313">
                        <c:v>314</c:v>
                      </c:pt>
                      <c:pt idx="314">
                        <c:v>315</c:v>
                      </c:pt>
                      <c:pt idx="315">
                        <c:v>316</c:v>
                      </c:pt>
                      <c:pt idx="316">
                        <c:v>317</c:v>
                      </c:pt>
                      <c:pt idx="317">
                        <c:v>318</c:v>
                      </c:pt>
                      <c:pt idx="318">
                        <c:v>319</c:v>
                      </c:pt>
                      <c:pt idx="319">
                        <c:v>320</c:v>
                      </c:pt>
                      <c:pt idx="320">
                        <c:v>321</c:v>
                      </c:pt>
                      <c:pt idx="321">
                        <c:v>322</c:v>
                      </c:pt>
                      <c:pt idx="322">
                        <c:v>323</c:v>
                      </c:pt>
                      <c:pt idx="323">
                        <c:v>324</c:v>
                      </c:pt>
                      <c:pt idx="324">
                        <c:v>325</c:v>
                      </c:pt>
                      <c:pt idx="325">
                        <c:v>326</c:v>
                      </c:pt>
                      <c:pt idx="326">
                        <c:v>327</c:v>
                      </c:pt>
                      <c:pt idx="327">
                        <c:v>328</c:v>
                      </c:pt>
                      <c:pt idx="328">
                        <c:v>329</c:v>
                      </c:pt>
                      <c:pt idx="329">
                        <c:v>330</c:v>
                      </c:pt>
                      <c:pt idx="330">
                        <c:v>331</c:v>
                      </c:pt>
                      <c:pt idx="331">
                        <c:v>332</c:v>
                      </c:pt>
                      <c:pt idx="332">
                        <c:v>333</c:v>
                      </c:pt>
                      <c:pt idx="333">
                        <c:v>334</c:v>
                      </c:pt>
                      <c:pt idx="334">
                        <c:v>335</c:v>
                      </c:pt>
                      <c:pt idx="335">
                        <c:v>336</c:v>
                      </c:pt>
                      <c:pt idx="336">
                        <c:v>337</c:v>
                      </c:pt>
                      <c:pt idx="337">
                        <c:v>338</c:v>
                      </c:pt>
                      <c:pt idx="338">
                        <c:v>339</c:v>
                      </c:pt>
                      <c:pt idx="339">
                        <c:v>340</c:v>
                      </c:pt>
                      <c:pt idx="340">
                        <c:v>341</c:v>
                      </c:pt>
                      <c:pt idx="341">
                        <c:v>342</c:v>
                      </c:pt>
                      <c:pt idx="342">
                        <c:v>343</c:v>
                      </c:pt>
                      <c:pt idx="343">
                        <c:v>344</c:v>
                      </c:pt>
                      <c:pt idx="344">
                        <c:v>345</c:v>
                      </c:pt>
                      <c:pt idx="345">
                        <c:v>346</c:v>
                      </c:pt>
                      <c:pt idx="346">
                        <c:v>347</c:v>
                      </c:pt>
                      <c:pt idx="347">
                        <c:v>348</c:v>
                      </c:pt>
                      <c:pt idx="348">
                        <c:v>349</c:v>
                      </c:pt>
                      <c:pt idx="349">
                        <c:v>350</c:v>
                      </c:pt>
                      <c:pt idx="350">
                        <c:v>351</c:v>
                      </c:pt>
                      <c:pt idx="351">
                        <c:v>352</c:v>
                      </c:pt>
                      <c:pt idx="352">
                        <c:v>353</c:v>
                      </c:pt>
                      <c:pt idx="353">
                        <c:v>354</c:v>
                      </c:pt>
                      <c:pt idx="354">
                        <c:v>355</c:v>
                      </c:pt>
                      <c:pt idx="355">
                        <c:v>356</c:v>
                      </c:pt>
                      <c:pt idx="356">
                        <c:v>357</c:v>
                      </c:pt>
                      <c:pt idx="357">
                        <c:v>358</c:v>
                      </c:pt>
                      <c:pt idx="358">
                        <c:v>359</c:v>
                      </c:pt>
                      <c:pt idx="359">
                        <c:v>360</c:v>
                      </c:pt>
                      <c:pt idx="360">
                        <c:v>361</c:v>
                      </c:pt>
                      <c:pt idx="361">
                        <c:v>362</c:v>
                      </c:pt>
                      <c:pt idx="362">
                        <c:v>363</c:v>
                      </c:pt>
                      <c:pt idx="363">
                        <c:v>364</c:v>
                      </c:pt>
                      <c:pt idx="364">
                        <c:v>365</c:v>
                      </c:pt>
                      <c:pt idx="365">
                        <c:v>366</c:v>
                      </c:pt>
                      <c:pt idx="366">
                        <c:v>367</c:v>
                      </c:pt>
                      <c:pt idx="367">
                        <c:v>368</c:v>
                      </c:pt>
                      <c:pt idx="368">
                        <c:v>369</c:v>
                      </c:pt>
                      <c:pt idx="369">
                        <c:v>370</c:v>
                      </c:pt>
                      <c:pt idx="370">
                        <c:v>371</c:v>
                      </c:pt>
                      <c:pt idx="371">
                        <c:v>372</c:v>
                      </c:pt>
                      <c:pt idx="372">
                        <c:v>373</c:v>
                      </c:pt>
                      <c:pt idx="373">
                        <c:v>374</c:v>
                      </c:pt>
                      <c:pt idx="374">
                        <c:v>375</c:v>
                      </c:pt>
                      <c:pt idx="375">
                        <c:v>376</c:v>
                      </c:pt>
                      <c:pt idx="376">
                        <c:v>377</c:v>
                      </c:pt>
                      <c:pt idx="377">
                        <c:v>378</c:v>
                      </c:pt>
                      <c:pt idx="378">
                        <c:v>379</c:v>
                      </c:pt>
                      <c:pt idx="379">
                        <c:v>380</c:v>
                      </c:pt>
                      <c:pt idx="380">
                        <c:v>381</c:v>
                      </c:pt>
                      <c:pt idx="381">
                        <c:v>382</c:v>
                      </c:pt>
                      <c:pt idx="382">
                        <c:v>383</c:v>
                      </c:pt>
                      <c:pt idx="383">
                        <c:v>384</c:v>
                      </c:pt>
                      <c:pt idx="384">
                        <c:v>385</c:v>
                      </c:pt>
                      <c:pt idx="385">
                        <c:v>386</c:v>
                      </c:pt>
                      <c:pt idx="386">
                        <c:v>387</c:v>
                      </c:pt>
                      <c:pt idx="387">
                        <c:v>388</c:v>
                      </c:pt>
                      <c:pt idx="388">
                        <c:v>389</c:v>
                      </c:pt>
                      <c:pt idx="389">
                        <c:v>390</c:v>
                      </c:pt>
                      <c:pt idx="390">
                        <c:v>391</c:v>
                      </c:pt>
                      <c:pt idx="391">
                        <c:v>392</c:v>
                      </c:pt>
                      <c:pt idx="392">
                        <c:v>393</c:v>
                      </c:pt>
                      <c:pt idx="393">
                        <c:v>394</c:v>
                      </c:pt>
                      <c:pt idx="394">
                        <c:v>395</c:v>
                      </c:pt>
                      <c:pt idx="395">
                        <c:v>396</c:v>
                      </c:pt>
                      <c:pt idx="396">
                        <c:v>397</c:v>
                      </c:pt>
                      <c:pt idx="397">
                        <c:v>398</c:v>
                      </c:pt>
                      <c:pt idx="398">
                        <c:v>399</c:v>
                      </c:pt>
                      <c:pt idx="399">
                        <c:v>400</c:v>
                      </c:pt>
                      <c:pt idx="400">
                        <c:v>401</c:v>
                      </c:pt>
                      <c:pt idx="401">
                        <c:v>402</c:v>
                      </c:pt>
                      <c:pt idx="402">
                        <c:v>403</c:v>
                      </c:pt>
                      <c:pt idx="403">
                        <c:v>404</c:v>
                      </c:pt>
                      <c:pt idx="404">
                        <c:v>405</c:v>
                      </c:pt>
                      <c:pt idx="405">
                        <c:v>406</c:v>
                      </c:pt>
                      <c:pt idx="406">
                        <c:v>407</c:v>
                      </c:pt>
                      <c:pt idx="407">
                        <c:v>408</c:v>
                      </c:pt>
                      <c:pt idx="408">
                        <c:v>409</c:v>
                      </c:pt>
                      <c:pt idx="409">
                        <c:v>410</c:v>
                      </c:pt>
                      <c:pt idx="410">
                        <c:v>411</c:v>
                      </c:pt>
                      <c:pt idx="411">
                        <c:v>412</c:v>
                      </c:pt>
                      <c:pt idx="412">
                        <c:v>413</c:v>
                      </c:pt>
                      <c:pt idx="413">
                        <c:v>414</c:v>
                      </c:pt>
                      <c:pt idx="414">
                        <c:v>415</c:v>
                      </c:pt>
                      <c:pt idx="415">
                        <c:v>416</c:v>
                      </c:pt>
                      <c:pt idx="416">
                        <c:v>417</c:v>
                      </c:pt>
                      <c:pt idx="417">
                        <c:v>418</c:v>
                      </c:pt>
                      <c:pt idx="418">
                        <c:v>419</c:v>
                      </c:pt>
                      <c:pt idx="419">
                        <c:v>420</c:v>
                      </c:pt>
                      <c:pt idx="420">
                        <c:v>421</c:v>
                      </c:pt>
                      <c:pt idx="421">
                        <c:v>422</c:v>
                      </c:pt>
                      <c:pt idx="422">
                        <c:v>423</c:v>
                      </c:pt>
                      <c:pt idx="423">
                        <c:v>424</c:v>
                      </c:pt>
                      <c:pt idx="424">
                        <c:v>425</c:v>
                      </c:pt>
                      <c:pt idx="425">
                        <c:v>426</c:v>
                      </c:pt>
                      <c:pt idx="426">
                        <c:v>427</c:v>
                      </c:pt>
                      <c:pt idx="427">
                        <c:v>428</c:v>
                      </c:pt>
                      <c:pt idx="428">
                        <c:v>429</c:v>
                      </c:pt>
                      <c:pt idx="429">
                        <c:v>430</c:v>
                      </c:pt>
                      <c:pt idx="430">
                        <c:v>431</c:v>
                      </c:pt>
                      <c:pt idx="431">
                        <c:v>432</c:v>
                      </c:pt>
                      <c:pt idx="432">
                        <c:v>433</c:v>
                      </c:pt>
                      <c:pt idx="433">
                        <c:v>434</c:v>
                      </c:pt>
                      <c:pt idx="434">
                        <c:v>435</c:v>
                      </c:pt>
                      <c:pt idx="435">
                        <c:v>436</c:v>
                      </c:pt>
                      <c:pt idx="436">
                        <c:v>437</c:v>
                      </c:pt>
                      <c:pt idx="437">
                        <c:v>438</c:v>
                      </c:pt>
                      <c:pt idx="438">
                        <c:v>439</c:v>
                      </c:pt>
                      <c:pt idx="439">
                        <c:v>440</c:v>
                      </c:pt>
                      <c:pt idx="440">
                        <c:v>441</c:v>
                      </c:pt>
                      <c:pt idx="441">
                        <c:v>442</c:v>
                      </c:pt>
                      <c:pt idx="442">
                        <c:v>443</c:v>
                      </c:pt>
                      <c:pt idx="443">
                        <c:v>444</c:v>
                      </c:pt>
                      <c:pt idx="444">
                        <c:v>445</c:v>
                      </c:pt>
                      <c:pt idx="445">
                        <c:v>446</c:v>
                      </c:pt>
                      <c:pt idx="446">
                        <c:v>447</c:v>
                      </c:pt>
                      <c:pt idx="447">
                        <c:v>448</c:v>
                      </c:pt>
                      <c:pt idx="448">
                        <c:v>449</c:v>
                      </c:pt>
                      <c:pt idx="449">
                        <c:v>450</c:v>
                      </c:pt>
                      <c:pt idx="450">
                        <c:v>451</c:v>
                      </c:pt>
                      <c:pt idx="451">
                        <c:v>452</c:v>
                      </c:pt>
                      <c:pt idx="452">
                        <c:v>453</c:v>
                      </c:pt>
                      <c:pt idx="453">
                        <c:v>454</c:v>
                      </c:pt>
                      <c:pt idx="454">
                        <c:v>455</c:v>
                      </c:pt>
                      <c:pt idx="455">
                        <c:v>456</c:v>
                      </c:pt>
                      <c:pt idx="456">
                        <c:v>457</c:v>
                      </c:pt>
                      <c:pt idx="457">
                        <c:v>458</c:v>
                      </c:pt>
                      <c:pt idx="458">
                        <c:v>459</c:v>
                      </c:pt>
                      <c:pt idx="459">
                        <c:v>460</c:v>
                      </c:pt>
                      <c:pt idx="460">
                        <c:v>461</c:v>
                      </c:pt>
                      <c:pt idx="461">
                        <c:v>462</c:v>
                      </c:pt>
                      <c:pt idx="462">
                        <c:v>463</c:v>
                      </c:pt>
                      <c:pt idx="463">
                        <c:v>464</c:v>
                      </c:pt>
                      <c:pt idx="464">
                        <c:v>465</c:v>
                      </c:pt>
                      <c:pt idx="465">
                        <c:v>466</c:v>
                      </c:pt>
                      <c:pt idx="466">
                        <c:v>467</c:v>
                      </c:pt>
                      <c:pt idx="467">
                        <c:v>468</c:v>
                      </c:pt>
                      <c:pt idx="468">
                        <c:v>469</c:v>
                      </c:pt>
                      <c:pt idx="469">
                        <c:v>470</c:v>
                      </c:pt>
                      <c:pt idx="470">
                        <c:v>471</c:v>
                      </c:pt>
                      <c:pt idx="471">
                        <c:v>472</c:v>
                      </c:pt>
                      <c:pt idx="472">
                        <c:v>473</c:v>
                      </c:pt>
                      <c:pt idx="473">
                        <c:v>474</c:v>
                      </c:pt>
                      <c:pt idx="474">
                        <c:v>475</c:v>
                      </c:pt>
                      <c:pt idx="475">
                        <c:v>476</c:v>
                      </c:pt>
                      <c:pt idx="476">
                        <c:v>477</c:v>
                      </c:pt>
                      <c:pt idx="477">
                        <c:v>478</c:v>
                      </c:pt>
                      <c:pt idx="478">
                        <c:v>479</c:v>
                      </c:pt>
                      <c:pt idx="479">
                        <c:v>480</c:v>
                      </c:pt>
                      <c:pt idx="480">
                        <c:v>481</c:v>
                      </c:pt>
                      <c:pt idx="481">
                        <c:v>482</c:v>
                      </c:pt>
                      <c:pt idx="482">
                        <c:v>483</c:v>
                      </c:pt>
                      <c:pt idx="483">
                        <c:v>484</c:v>
                      </c:pt>
                      <c:pt idx="484">
                        <c:v>485</c:v>
                      </c:pt>
                      <c:pt idx="485">
                        <c:v>486</c:v>
                      </c:pt>
                      <c:pt idx="486">
                        <c:v>487</c:v>
                      </c:pt>
                      <c:pt idx="487">
                        <c:v>488</c:v>
                      </c:pt>
                      <c:pt idx="488">
                        <c:v>489</c:v>
                      </c:pt>
                      <c:pt idx="489">
                        <c:v>490</c:v>
                      </c:pt>
                      <c:pt idx="490">
                        <c:v>491</c:v>
                      </c:pt>
                      <c:pt idx="491">
                        <c:v>492</c:v>
                      </c:pt>
                      <c:pt idx="492">
                        <c:v>493</c:v>
                      </c:pt>
                      <c:pt idx="493">
                        <c:v>494</c:v>
                      </c:pt>
                      <c:pt idx="494">
                        <c:v>495</c:v>
                      </c:pt>
                      <c:pt idx="495">
                        <c:v>496</c:v>
                      </c:pt>
                      <c:pt idx="496">
                        <c:v>497</c:v>
                      </c:pt>
                      <c:pt idx="497">
                        <c:v>498</c:v>
                      </c:pt>
                      <c:pt idx="498">
                        <c:v>499</c:v>
                      </c:pt>
                      <c:pt idx="499">
                        <c:v>500</c:v>
                      </c:pt>
                      <c:pt idx="500">
                        <c:v>501</c:v>
                      </c:pt>
                      <c:pt idx="501">
                        <c:v>502</c:v>
                      </c:pt>
                      <c:pt idx="502">
                        <c:v>503</c:v>
                      </c:pt>
                      <c:pt idx="503">
                        <c:v>504</c:v>
                      </c:pt>
                      <c:pt idx="504">
                        <c:v>505</c:v>
                      </c:pt>
                      <c:pt idx="505">
                        <c:v>506</c:v>
                      </c:pt>
                      <c:pt idx="506">
                        <c:v>507</c:v>
                      </c:pt>
                      <c:pt idx="507">
                        <c:v>508</c:v>
                      </c:pt>
                      <c:pt idx="508">
                        <c:v>509</c:v>
                      </c:pt>
                      <c:pt idx="509">
                        <c:v>510</c:v>
                      </c:pt>
                      <c:pt idx="510">
                        <c:v>511</c:v>
                      </c:pt>
                      <c:pt idx="511">
                        <c:v>512</c:v>
                      </c:pt>
                      <c:pt idx="512">
                        <c:v>513</c:v>
                      </c:pt>
                      <c:pt idx="513">
                        <c:v>514</c:v>
                      </c:pt>
                      <c:pt idx="514">
                        <c:v>515</c:v>
                      </c:pt>
                      <c:pt idx="515">
                        <c:v>516</c:v>
                      </c:pt>
                      <c:pt idx="516">
                        <c:v>517</c:v>
                      </c:pt>
                      <c:pt idx="517">
                        <c:v>518</c:v>
                      </c:pt>
                      <c:pt idx="518">
                        <c:v>519</c:v>
                      </c:pt>
                      <c:pt idx="519">
                        <c:v>520</c:v>
                      </c:pt>
                      <c:pt idx="520">
                        <c:v>521</c:v>
                      </c:pt>
                      <c:pt idx="521">
                        <c:v>522</c:v>
                      </c:pt>
                      <c:pt idx="522">
                        <c:v>523</c:v>
                      </c:pt>
                      <c:pt idx="523">
                        <c:v>524</c:v>
                      </c:pt>
                      <c:pt idx="524">
                        <c:v>525</c:v>
                      </c:pt>
                      <c:pt idx="525">
                        <c:v>526</c:v>
                      </c:pt>
                      <c:pt idx="526">
                        <c:v>527</c:v>
                      </c:pt>
                      <c:pt idx="527">
                        <c:v>528</c:v>
                      </c:pt>
                      <c:pt idx="528">
                        <c:v>529</c:v>
                      </c:pt>
                      <c:pt idx="529">
                        <c:v>530</c:v>
                      </c:pt>
                      <c:pt idx="530">
                        <c:v>531</c:v>
                      </c:pt>
                      <c:pt idx="531">
                        <c:v>532</c:v>
                      </c:pt>
                      <c:pt idx="532">
                        <c:v>533</c:v>
                      </c:pt>
                      <c:pt idx="533">
                        <c:v>534</c:v>
                      </c:pt>
                      <c:pt idx="534">
                        <c:v>535</c:v>
                      </c:pt>
                      <c:pt idx="535">
                        <c:v>536</c:v>
                      </c:pt>
                      <c:pt idx="536">
                        <c:v>537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LA_County_Covid19_cases_deaths_!$D$5:$D$541</c15:sqref>
                        </c15:formulaRef>
                      </c:ext>
                    </c:extLst>
                    <c:numCache>
                      <c:formatCode>General</c:formatCode>
                      <c:ptCount val="537"/>
                      <c:pt idx="0">
                        <c:v>25</c:v>
                      </c:pt>
                      <c:pt idx="1">
                        <c:v>19</c:v>
                      </c:pt>
                      <c:pt idx="2">
                        <c:v>13</c:v>
                      </c:pt>
                      <c:pt idx="3">
                        <c:v>19</c:v>
                      </c:pt>
                      <c:pt idx="4">
                        <c:v>34</c:v>
                      </c:pt>
                      <c:pt idx="5">
                        <c:v>43</c:v>
                      </c:pt>
                      <c:pt idx="6">
                        <c:v>41</c:v>
                      </c:pt>
                      <c:pt idx="7">
                        <c:v>48</c:v>
                      </c:pt>
                      <c:pt idx="8">
                        <c:v>87</c:v>
                      </c:pt>
                      <c:pt idx="9">
                        <c:v>97</c:v>
                      </c:pt>
                      <c:pt idx="10">
                        <c:v>131</c:v>
                      </c:pt>
                      <c:pt idx="11">
                        <c:v>158</c:v>
                      </c:pt>
                      <c:pt idx="12">
                        <c:v>153</c:v>
                      </c:pt>
                      <c:pt idx="13">
                        <c:v>145</c:v>
                      </c:pt>
                      <c:pt idx="14">
                        <c:v>169</c:v>
                      </c:pt>
                      <c:pt idx="15">
                        <c:v>227</c:v>
                      </c:pt>
                      <c:pt idx="16">
                        <c:v>211</c:v>
                      </c:pt>
                      <c:pt idx="17">
                        <c:v>188</c:v>
                      </c:pt>
                      <c:pt idx="18">
                        <c:v>219</c:v>
                      </c:pt>
                      <c:pt idx="19">
                        <c:v>265</c:v>
                      </c:pt>
                      <c:pt idx="20">
                        <c:v>198</c:v>
                      </c:pt>
                      <c:pt idx="21">
                        <c:v>256</c:v>
                      </c:pt>
                      <c:pt idx="22">
                        <c:v>300</c:v>
                      </c:pt>
                      <c:pt idx="23">
                        <c:v>281</c:v>
                      </c:pt>
                      <c:pt idx="24">
                        <c:v>437</c:v>
                      </c:pt>
                      <c:pt idx="25">
                        <c:v>372</c:v>
                      </c:pt>
                      <c:pt idx="26">
                        <c:v>377</c:v>
                      </c:pt>
                      <c:pt idx="27">
                        <c:v>394</c:v>
                      </c:pt>
                      <c:pt idx="28">
                        <c:v>374</c:v>
                      </c:pt>
                      <c:pt idx="29">
                        <c:v>617</c:v>
                      </c:pt>
                      <c:pt idx="30">
                        <c:v>638</c:v>
                      </c:pt>
                      <c:pt idx="31">
                        <c:v>616</c:v>
                      </c:pt>
                      <c:pt idx="32">
                        <c:v>621</c:v>
                      </c:pt>
                      <c:pt idx="33">
                        <c:v>790</c:v>
                      </c:pt>
                      <c:pt idx="34">
                        <c:v>591</c:v>
                      </c:pt>
                      <c:pt idx="35">
                        <c:v>592</c:v>
                      </c:pt>
                      <c:pt idx="36">
                        <c:v>540</c:v>
                      </c:pt>
                      <c:pt idx="37">
                        <c:v>699</c:v>
                      </c:pt>
                      <c:pt idx="38">
                        <c:v>610</c:v>
                      </c:pt>
                      <c:pt idx="39">
                        <c:v>576</c:v>
                      </c:pt>
                      <c:pt idx="40">
                        <c:v>580</c:v>
                      </c:pt>
                      <c:pt idx="41">
                        <c:v>475</c:v>
                      </c:pt>
                      <c:pt idx="42">
                        <c:v>437</c:v>
                      </c:pt>
                      <c:pt idx="43">
                        <c:v>680</c:v>
                      </c:pt>
                      <c:pt idx="44">
                        <c:v>663</c:v>
                      </c:pt>
                      <c:pt idx="45">
                        <c:v>851</c:v>
                      </c:pt>
                      <c:pt idx="46">
                        <c:v>766</c:v>
                      </c:pt>
                      <c:pt idx="47">
                        <c:v>838</c:v>
                      </c:pt>
                      <c:pt idx="48">
                        <c:v>612</c:v>
                      </c:pt>
                      <c:pt idx="49">
                        <c:v>492</c:v>
                      </c:pt>
                      <c:pt idx="50">
                        <c:v>944</c:v>
                      </c:pt>
                      <c:pt idx="51">
                        <c:v>877</c:v>
                      </c:pt>
                      <c:pt idx="52">
                        <c:v>782</c:v>
                      </c:pt>
                      <c:pt idx="53">
                        <c:v>975</c:v>
                      </c:pt>
                      <c:pt idx="54">
                        <c:v>1019</c:v>
                      </c:pt>
                      <c:pt idx="55">
                        <c:v>901</c:v>
                      </c:pt>
                      <c:pt idx="56">
                        <c:v>606</c:v>
                      </c:pt>
                      <c:pt idx="57">
                        <c:v>1084</c:v>
                      </c:pt>
                      <c:pt idx="58">
                        <c:v>957</c:v>
                      </c:pt>
                      <c:pt idx="59">
                        <c:v>990</c:v>
                      </c:pt>
                      <c:pt idx="60">
                        <c:v>918</c:v>
                      </c:pt>
                      <c:pt idx="61">
                        <c:v>929</c:v>
                      </c:pt>
                      <c:pt idx="62">
                        <c:v>711</c:v>
                      </c:pt>
                      <c:pt idx="63">
                        <c:v>475</c:v>
                      </c:pt>
                      <c:pt idx="64">
                        <c:v>935</c:v>
                      </c:pt>
                      <c:pt idx="65">
                        <c:v>1256</c:v>
                      </c:pt>
                      <c:pt idx="66">
                        <c:v>1001</c:v>
                      </c:pt>
                      <c:pt idx="67">
                        <c:v>961</c:v>
                      </c:pt>
                      <c:pt idx="68">
                        <c:v>1003</c:v>
                      </c:pt>
                      <c:pt idx="69">
                        <c:v>707</c:v>
                      </c:pt>
                      <c:pt idx="70">
                        <c:v>590</c:v>
                      </c:pt>
                      <c:pt idx="71">
                        <c:v>1179</c:v>
                      </c:pt>
                      <c:pt idx="72">
                        <c:v>1105</c:v>
                      </c:pt>
                      <c:pt idx="73">
                        <c:v>950</c:v>
                      </c:pt>
                      <c:pt idx="74">
                        <c:v>1250</c:v>
                      </c:pt>
                      <c:pt idx="75">
                        <c:v>1125</c:v>
                      </c:pt>
                      <c:pt idx="76">
                        <c:v>764</c:v>
                      </c:pt>
                      <c:pt idx="77">
                        <c:v>552</c:v>
                      </c:pt>
                      <c:pt idx="78">
                        <c:v>1167</c:v>
                      </c:pt>
                      <c:pt idx="79">
                        <c:v>958</c:v>
                      </c:pt>
                      <c:pt idx="80">
                        <c:v>1154</c:v>
                      </c:pt>
                      <c:pt idx="81">
                        <c:v>948</c:v>
                      </c:pt>
                      <c:pt idx="82">
                        <c:v>975</c:v>
                      </c:pt>
                      <c:pt idx="83">
                        <c:v>746</c:v>
                      </c:pt>
                      <c:pt idx="84">
                        <c:v>512</c:v>
                      </c:pt>
                      <c:pt idx="85">
                        <c:v>950</c:v>
                      </c:pt>
                      <c:pt idx="86">
                        <c:v>1697</c:v>
                      </c:pt>
                      <c:pt idx="87">
                        <c:v>1394</c:v>
                      </c:pt>
                      <c:pt idx="88">
                        <c:v>1275</c:v>
                      </c:pt>
                      <c:pt idx="89">
                        <c:v>1495</c:v>
                      </c:pt>
                      <c:pt idx="90">
                        <c:v>921</c:v>
                      </c:pt>
                      <c:pt idx="91">
                        <c:v>493</c:v>
                      </c:pt>
                      <c:pt idx="92">
                        <c:v>1225</c:v>
                      </c:pt>
                      <c:pt idx="93">
                        <c:v>1414</c:v>
                      </c:pt>
                      <c:pt idx="94">
                        <c:v>1346</c:v>
                      </c:pt>
                      <c:pt idx="95">
                        <c:v>1546</c:v>
                      </c:pt>
                      <c:pt idx="96">
                        <c:v>1397</c:v>
                      </c:pt>
                      <c:pt idx="97">
                        <c:v>1110</c:v>
                      </c:pt>
                      <c:pt idx="98">
                        <c:v>713</c:v>
                      </c:pt>
                      <c:pt idx="99">
                        <c:v>1612</c:v>
                      </c:pt>
                      <c:pt idx="100">
                        <c:v>1382</c:v>
                      </c:pt>
                      <c:pt idx="101">
                        <c:v>1572</c:v>
                      </c:pt>
                      <c:pt idx="102">
                        <c:v>1458</c:v>
                      </c:pt>
                      <c:pt idx="103">
                        <c:v>1589</c:v>
                      </c:pt>
                      <c:pt idx="104">
                        <c:v>1332</c:v>
                      </c:pt>
                      <c:pt idx="105">
                        <c:v>990</c:v>
                      </c:pt>
                      <c:pt idx="106">
                        <c:v>2236</c:v>
                      </c:pt>
                      <c:pt idx="107">
                        <c:v>2062</c:v>
                      </c:pt>
                      <c:pt idx="108">
                        <c:v>2222</c:v>
                      </c:pt>
                      <c:pt idx="109">
                        <c:v>2135</c:v>
                      </c:pt>
                      <c:pt idx="110">
                        <c:v>2119</c:v>
                      </c:pt>
                      <c:pt idx="111">
                        <c:v>1863</c:v>
                      </c:pt>
                      <c:pt idx="112">
                        <c:v>1479</c:v>
                      </c:pt>
                      <c:pt idx="113">
                        <c:v>2720</c:v>
                      </c:pt>
                      <c:pt idx="114">
                        <c:v>2732</c:v>
                      </c:pt>
                      <c:pt idx="115">
                        <c:v>2762</c:v>
                      </c:pt>
                      <c:pt idx="116">
                        <c:v>2600</c:v>
                      </c:pt>
                      <c:pt idx="117">
                        <c:v>2618</c:v>
                      </c:pt>
                      <c:pt idx="118">
                        <c:v>2066</c:v>
                      </c:pt>
                      <c:pt idx="119">
                        <c:v>1639</c:v>
                      </c:pt>
                      <c:pt idx="120">
                        <c:v>3036</c:v>
                      </c:pt>
                      <c:pt idx="121">
                        <c:v>2838</c:v>
                      </c:pt>
                      <c:pt idx="122">
                        <c:v>3371</c:v>
                      </c:pt>
                      <c:pt idx="123">
                        <c:v>3039</c:v>
                      </c:pt>
                      <c:pt idx="124">
                        <c:v>1879</c:v>
                      </c:pt>
                      <c:pt idx="125">
                        <c:v>1425</c:v>
                      </c:pt>
                      <c:pt idx="126">
                        <c:v>1705</c:v>
                      </c:pt>
                      <c:pt idx="127">
                        <c:v>2976</c:v>
                      </c:pt>
                      <c:pt idx="128">
                        <c:v>3404</c:v>
                      </c:pt>
                      <c:pt idx="129">
                        <c:v>3347</c:v>
                      </c:pt>
                      <c:pt idx="130">
                        <c:v>3037</c:v>
                      </c:pt>
                      <c:pt idx="131">
                        <c:v>3139</c:v>
                      </c:pt>
                      <c:pt idx="132">
                        <c:v>2277</c:v>
                      </c:pt>
                      <c:pt idx="133">
                        <c:v>1599</c:v>
                      </c:pt>
                      <c:pt idx="134">
                        <c:v>3278</c:v>
                      </c:pt>
                      <c:pt idx="135">
                        <c:v>3052</c:v>
                      </c:pt>
                      <c:pt idx="136">
                        <c:v>3014</c:v>
                      </c:pt>
                      <c:pt idx="137">
                        <c:v>3211</c:v>
                      </c:pt>
                      <c:pt idx="138">
                        <c:v>3127</c:v>
                      </c:pt>
                      <c:pt idx="139">
                        <c:v>2226</c:v>
                      </c:pt>
                      <c:pt idx="140">
                        <c:v>1355</c:v>
                      </c:pt>
                      <c:pt idx="141">
                        <c:v>3260</c:v>
                      </c:pt>
                      <c:pt idx="142">
                        <c:v>2849</c:v>
                      </c:pt>
                      <c:pt idx="143">
                        <c:v>2821</c:v>
                      </c:pt>
                      <c:pt idx="144">
                        <c:v>2567</c:v>
                      </c:pt>
                      <c:pt idx="145">
                        <c:v>2431</c:v>
                      </c:pt>
                      <c:pt idx="146">
                        <c:v>1951</c:v>
                      </c:pt>
                      <c:pt idx="147">
                        <c:v>1060</c:v>
                      </c:pt>
                      <c:pt idx="148">
                        <c:v>2448</c:v>
                      </c:pt>
                      <c:pt idx="149">
                        <c:v>2327</c:v>
                      </c:pt>
                      <c:pt idx="150">
                        <c:v>2149</c:v>
                      </c:pt>
                      <c:pt idx="151">
                        <c:v>1958</c:v>
                      </c:pt>
                      <c:pt idx="152">
                        <c:v>1966</c:v>
                      </c:pt>
                      <c:pt idx="153">
                        <c:v>1524</c:v>
                      </c:pt>
                      <c:pt idx="154">
                        <c:v>879</c:v>
                      </c:pt>
                      <c:pt idx="155">
                        <c:v>2016</c:v>
                      </c:pt>
                      <c:pt idx="156">
                        <c:v>1972</c:v>
                      </c:pt>
                      <c:pt idx="157">
                        <c:v>1913</c:v>
                      </c:pt>
                      <c:pt idx="158">
                        <c:v>1876</c:v>
                      </c:pt>
                      <c:pt idx="159">
                        <c:v>2007</c:v>
                      </c:pt>
                      <c:pt idx="160">
                        <c:v>1407</c:v>
                      </c:pt>
                      <c:pt idx="161">
                        <c:v>862</c:v>
                      </c:pt>
                      <c:pt idx="162">
                        <c:v>1975</c:v>
                      </c:pt>
                      <c:pt idx="163">
                        <c:v>1533</c:v>
                      </c:pt>
                      <c:pt idx="164">
                        <c:v>1443</c:v>
                      </c:pt>
                      <c:pt idx="165">
                        <c:v>1412</c:v>
                      </c:pt>
                      <c:pt idx="166">
                        <c:v>1346</c:v>
                      </c:pt>
                      <c:pt idx="167">
                        <c:v>1116</c:v>
                      </c:pt>
                      <c:pt idx="168">
                        <c:v>729</c:v>
                      </c:pt>
                      <c:pt idx="169">
                        <c:v>1506</c:v>
                      </c:pt>
                      <c:pt idx="170">
                        <c:v>1460</c:v>
                      </c:pt>
                      <c:pt idx="171">
                        <c:v>1261</c:v>
                      </c:pt>
                      <c:pt idx="172">
                        <c:v>1278</c:v>
                      </c:pt>
                      <c:pt idx="173">
                        <c:v>1202</c:v>
                      </c:pt>
                      <c:pt idx="174">
                        <c:v>863</c:v>
                      </c:pt>
                      <c:pt idx="175">
                        <c:v>631</c:v>
                      </c:pt>
                      <c:pt idx="176">
                        <c:v>1602</c:v>
                      </c:pt>
                      <c:pt idx="177">
                        <c:v>1317</c:v>
                      </c:pt>
                      <c:pt idx="178">
                        <c:v>1310</c:v>
                      </c:pt>
                      <c:pt idx="179">
                        <c:v>1037</c:v>
                      </c:pt>
                      <c:pt idx="180">
                        <c:v>979</c:v>
                      </c:pt>
                      <c:pt idx="181">
                        <c:v>793</c:v>
                      </c:pt>
                      <c:pt idx="182">
                        <c:v>636</c:v>
                      </c:pt>
                      <c:pt idx="183">
                        <c:v>1133</c:v>
                      </c:pt>
                      <c:pt idx="184">
                        <c:v>1081</c:v>
                      </c:pt>
                      <c:pt idx="185">
                        <c:v>1070</c:v>
                      </c:pt>
                      <c:pt idx="186">
                        <c:v>934</c:v>
                      </c:pt>
                      <c:pt idx="187">
                        <c:v>859</c:v>
                      </c:pt>
                      <c:pt idx="188">
                        <c:v>557</c:v>
                      </c:pt>
                      <c:pt idx="189">
                        <c:v>516</c:v>
                      </c:pt>
                      <c:pt idx="190">
                        <c:v>618</c:v>
                      </c:pt>
                      <c:pt idx="191">
                        <c:v>1022</c:v>
                      </c:pt>
                      <c:pt idx="192">
                        <c:v>928</c:v>
                      </c:pt>
                      <c:pt idx="193">
                        <c:v>862</c:v>
                      </c:pt>
                      <c:pt idx="194">
                        <c:v>951</c:v>
                      </c:pt>
                      <c:pt idx="195">
                        <c:v>661</c:v>
                      </c:pt>
                      <c:pt idx="196">
                        <c:v>544</c:v>
                      </c:pt>
                      <c:pt idx="197">
                        <c:v>1109</c:v>
                      </c:pt>
                      <c:pt idx="198">
                        <c:v>1027</c:v>
                      </c:pt>
                      <c:pt idx="199">
                        <c:v>1090</c:v>
                      </c:pt>
                      <c:pt idx="200">
                        <c:v>980</c:v>
                      </c:pt>
                      <c:pt idx="201">
                        <c:v>905</c:v>
                      </c:pt>
                      <c:pt idx="202">
                        <c:v>756</c:v>
                      </c:pt>
                      <c:pt idx="203">
                        <c:v>605</c:v>
                      </c:pt>
                      <c:pt idx="204">
                        <c:v>1222</c:v>
                      </c:pt>
                      <c:pt idx="205">
                        <c:v>1082</c:v>
                      </c:pt>
                      <c:pt idx="206">
                        <c:v>1064</c:v>
                      </c:pt>
                      <c:pt idx="207">
                        <c:v>1045</c:v>
                      </c:pt>
                      <c:pt idx="208">
                        <c:v>1021</c:v>
                      </c:pt>
                      <c:pt idx="209">
                        <c:v>767</c:v>
                      </c:pt>
                      <c:pt idx="210">
                        <c:v>614</c:v>
                      </c:pt>
                      <c:pt idx="211">
                        <c:v>1148</c:v>
                      </c:pt>
                      <c:pt idx="212">
                        <c:v>1111</c:v>
                      </c:pt>
                      <c:pt idx="213">
                        <c:v>1197</c:v>
                      </c:pt>
                      <c:pt idx="214">
                        <c:v>1232</c:v>
                      </c:pt>
                      <c:pt idx="215">
                        <c:v>1035</c:v>
                      </c:pt>
                      <c:pt idx="216">
                        <c:v>907</c:v>
                      </c:pt>
                      <c:pt idx="217">
                        <c:v>692</c:v>
                      </c:pt>
                      <c:pt idx="218">
                        <c:v>1386</c:v>
                      </c:pt>
                      <c:pt idx="219">
                        <c:v>1084</c:v>
                      </c:pt>
                      <c:pt idx="220">
                        <c:v>1254</c:v>
                      </c:pt>
                      <c:pt idx="221">
                        <c:v>1170</c:v>
                      </c:pt>
                      <c:pt idx="222">
                        <c:v>1213</c:v>
                      </c:pt>
                      <c:pt idx="223">
                        <c:v>1131</c:v>
                      </c:pt>
                      <c:pt idx="224">
                        <c:v>734</c:v>
                      </c:pt>
                      <c:pt idx="225">
                        <c:v>1435</c:v>
                      </c:pt>
                      <c:pt idx="226">
                        <c:v>1223</c:v>
                      </c:pt>
                      <c:pt idx="227">
                        <c:v>1273</c:v>
                      </c:pt>
                      <c:pt idx="228">
                        <c:v>1312</c:v>
                      </c:pt>
                      <c:pt idx="229">
                        <c:v>1273</c:v>
                      </c:pt>
                      <c:pt idx="230">
                        <c:v>1038</c:v>
                      </c:pt>
                      <c:pt idx="231">
                        <c:v>747</c:v>
                      </c:pt>
                      <c:pt idx="232">
                        <c:v>1705</c:v>
                      </c:pt>
                      <c:pt idx="233">
                        <c:v>1469</c:v>
                      </c:pt>
                      <c:pt idx="234">
                        <c:v>1484</c:v>
                      </c:pt>
                      <c:pt idx="235">
                        <c:v>1344</c:v>
                      </c:pt>
                      <c:pt idx="236">
                        <c:v>1382</c:v>
                      </c:pt>
                      <c:pt idx="237">
                        <c:v>1082</c:v>
                      </c:pt>
                      <c:pt idx="238">
                        <c:v>806</c:v>
                      </c:pt>
                      <c:pt idx="239">
                        <c:v>1544</c:v>
                      </c:pt>
                      <c:pt idx="240">
                        <c:v>1431</c:v>
                      </c:pt>
                      <c:pt idx="241">
                        <c:v>1363</c:v>
                      </c:pt>
                      <c:pt idx="242">
                        <c:v>1472</c:v>
                      </c:pt>
                      <c:pt idx="243">
                        <c:v>1619</c:v>
                      </c:pt>
                      <c:pt idx="244">
                        <c:v>1443</c:v>
                      </c:pt>
                      <c:pt idx="245">
                        <c:v>1342</c:v>
                      </c:pt>
                      <c:pt idx="246">
                        <c:v>2588</c:v>
                      </c:pt>
                      <c:pt idx="247">
                        <c:v>2313</c:v>
                      </c:pt>
                      <c:pt idx="248">
                        <c:v>2447</c:v>
                      </c:pt>
                      <c:pt idx="249">
                        <c:v>2302</c:v>
                      </c:pt>
                      <c:pt idx="250">
                        <c:v>2311</c:v>
                      </c:pt>
                      <c:pt idx="251">
                        <c:v>1940</c:v>
                      </c:pt>
                      <c:pt idx="252">
                        <c:v>1519</c:v>
                      </c:pt>
                      <c:pt idx="253">
                        <c:v>3094</c:v>
                      </c:pt>
                      <c:pt idx="254">
                        <c:v>3069</c:v>
                      </c:pt>
                      <c:pt idx="255">
                        <c:v>3225</c:v>
                      </c:pt>
                      <c:pt idx="256">
                        <c:v>3307</c:v>
                      </c:pt>
                      <c:pt idx="257">
                        <c:v>3686</c:v>
                      </c:pt>
                      <c:pt idx="258">
                        <c:v>3114</c:v>
                      </c:pt>
                      <c:pt idx="259">
                        <c:v>2685</c:v>
                      </c:pt>
                      <c:pt idx="260">
                        <c:v>5027</c:v>
                      </c:pt>
                      <c:pt idx="261">
                        <c:v>4763</c:v>
                      </c:pt>
                      <c:pt idx="262">
                        <c:v>4911</c:v>
                      </c:pt>
                      <c:pt idx="263">
                        <c:v>4728</c:v>
                      </c:pt>
                      <c:pt idx="264">
                        <c:v>5009</c:v>
                      </c:pt>
                      <c:pt idx="265">
                        <c:v>3891</c:v>
                      </c:pt>
                      <c:pt idx="266">
                        <c:v>3159</c:v>
                      </c:pt>
                      <c:pt idx="267">
                        <c:v>6184</c:v>
                      </c:pt>
                      <c:pt idx="268">
                        <c:v>6065</c:v>
                      </c:pt>
                      <c:pt idx="269">
                        <c:v>6229</c:v>
                      </c:pt>
                      <c:pt idx="270">
                        <c:v>3027</c:v>
                      </c:pt>
                      <c:pt idx="271">
                        <c:v>5179</c:v>
                      </c:pt>
                      <c:pt idx="272">
                        <c:v>6429</c:v>
                      </c:pt>
                      <c:pt idx="273">
                        <c:v>4855</c:v>
                      </c:pt>
                      <c:pt idx="274">
                        <c:v>10240</c:v>
                      </c:pt>
                      <c:pt idx="275">
                        <c:v>10528</c:v>
                      </c:pt>
                      <c:pt idx="276">
                        <c:v>10227</c:v>
                      </c:pt>
                      <c:pt idx="277">
                        <c:v>9820</c:v>
                      </c:pt>
                      <c:pt idx="278">
                        <c:v>9955</c:v>
                      </c:pt>
                      <c:pt idx="279">
                        <c:v>8539</c:v>
                      </c:pt>
                      <c:pt idx="280">
                        <c:v>5755</c:v>
                      </c:pt>
                      <c:pt idx="281">
                        <c:v>13334</c:v>
                      </c:pt>
                      <c:pt idx="282">
                        <c:v>13370</c:v>
                      </c:pt>
                      <c:pt idx="283">
                        <c:v>12472</c:v>
                      </c:pt>
                      <c:pt idx="284">
                        <c:v>13330</c:v>
                      </c:pt>
                      <c:pt idx="285">
                        <c:v>13745</c:v>
                      </c:pt>
                      <c:pt idx="286">
                        <c:v>11628</c:v>
                      </c:pt>
                      <c:pt idx="287">
                        <c:v>6838</c:v>
                      </c:pt>
                      <c:pt idx="288">
                        <c:v>17366</c:v>
                      </c:pt>
                      <c:pt idx="289">
                        <c:v>17414</c:v>
                      </c:pt>
                      <c:pt idx="290">
                        <c:v>16162</c:v>
                      </c:pt>
                      <c:pt idx="291">
                        <c:v>16326</c:v>
                      </c:pt>
                      <c:pt idx="292">
                        <c:v>15302</c:v>
                      </c:pt>
                      <c:pt idx="293">
                        <c:v>12151</c:v>
                      </c:pt>
                      <c:pt idx="294">
                        <c:v>7182</c:v>
                      </c:pt>
                      <c:pt idx="295">
                        <c:v>17866</c:v>
                      </c:pt>
                      <c:pt idx="296">
                        <c:v>18758</c:v>
                      </c:pt>
                      <c:pt idx="297">
                        <c:v>16978</c:v>
                      </c:pt>
                      <c:pt idx="298">
                        <c:v>8911</c:v>
                      </c:pt>
                      <c:pt idx="299">
                        <c:v>4219</c:v>
                      </c:pt>
                      <c:pt idx="300">
                        <c:v>13761</c:v>
                      </c:pt>
                      <c:pt idx="301">
                        <c:v>8522</c:v>
                      </c:pt>
                      <c:pt idx="302">
                        <c:v>21407</c:v>
                      </c:pt>
                      <c:pt idx="303">
                        <c:v>21832</c:v>
                      </c:pt>
                      <c:pt idx="304">
                        <c:v>19929</c:v>
                      </c:pt>
                      <c:pt idx="305">
                        <c:v>10778</c:v>
                      </c:pt>
                      <c:pt idx="306">
                        <c:v>5464</c:v>
                      </c:pt>
                      <c:pt idx="307">
                        <c:v>14257</c:v>
                      </c:pt>
                      <c:pt idx="308">
                        <c:v>8346</c:v>
                      </c:pt>
                      <c:pt idx="309">
                        <c:v>21842</c:v>
                      </c:pt>
                      <c:pt idx="310">
                        <c:v>19795</c:v>
                      </c:pt>
                      <c:pt idx="311">
                        <c:v>18397</c:v>
                      </c:pt>
                      <c:pt idx="312">
                        <c:v>15649</c:v>
                      </c:pt>
                      <c:pt idx="313">
                        <c:v>14526</c:v>
                      </c:pt>
                      <c:pt idx="314">
                        <c:v>10784</c:v>
                      </c:pt>
                      <c:pt idx="315">
                        <c:v>5617</c:v>
                      </c:pt>
                      <c:pt idx="316">
                        <c:v>14422</c:v>
                      </c:pt>
                      <c:pt idx="317">
                        <c:v>12959</c:v>
                      </c:pt>
                      <c:pt idx="318">
                        <c:v>11390</c:v>
                      </c:pt>
                      <c:pt idx="319">
                        <c:v>10509</c:v>
                      </c:pt>
                      <c:pt idx="320">
                        <c:v>9806</c:v>
                      </c:pt>
                      <c:pt idx="321">
                        <c:v>7026</c:v>
                      </c:pt>
                      <c:pt idx="322">
                        <c:v>4046</c:v>
                      </c:pt>
                      <c:pt idx="323">
                        <c:v>6647</c:v>
                      </c:pt>
                      <c:pt idx="324">
                        <c:v>9233</c:v>
                      </c:pt>
                      <c:pt idx="325">
                        <c:v>8549</c:v>
                      </c:pt>
                      <c:pt idx="326">
                        <c:v>7348</c:v>
                      </c:pt>
                      <c:pt idx="327">
                        <c:v>6566</c:v>
                      </c:pt>
                      <c:pt idx="328">
                        <c:v>4424</c:v>
                      </c:pt>
                      <c:pt idx="329">
                        <c:v>3175</c:v>
                      </c:pt>
                      <c:pt idx="330">
                        <c:v>6395</c:v>
                      </c:pt>
                      <c:pt idx="331">
                        <c:v>5830</c:v>
                      </c:pt>
                      <c:pt idx="332">
                        <c:v>5262</c:v>
                      </c:pt>
                      <c:pt idx="333">
                        <c:v>4717</c:v>
                      </c:pt>
                      <c:pt idx="334">
                        <c:v>3884</c:v>
                      </c:pt>
                      <c:pt idx="335">
                        <c:v>3405</c:v>
                      </c:pt>
                      <c:pt idx="336">
                        <c:v>2362</c:v>
                      </c:pt>
                      <c:pt idx="337">
                        <c:v>4589</c:v>
                      </c:pt>
                      <c:pt idx="338">
                        <c:v>3823</c:v>
                      </c:pt>
                      <c:pt idx="339">
                        <c:v>3336</c:v>
                      </c:pt>
                      <c:pt idx="340">
                        <c:v>3010</c:v>
                      </c:pt>
                      <c:pt idx="341">
                        <c:v>2773</c:v>
                      </c:pt>
                      <c:pt idx="342">
                        <c:v>2123</c:v>
                      </c:pt>
                      <c:pt idx="343">
                        <c:v>1382</c:v>
                      </c:pt>
                      <c:pt idx="344">
                        <c:v>2735</c:v>
                      </c:pt>
                      <c:pt idx="345">
                        <c:v>2112</c:v>
                      </c:pt>
                      <c:pt idx="346">
                        <c:v>1965</c:v>
                      </c:pt>
                      <c:pt idx="347">
                        <c:v>1792</c:v>
                      </c:pt>
                      <c:pt idx="348">
                        <c:v>1609</c:v>
                      </c:pt>
                      <c:pt idx="349">
                        <c:v>1222</c:v>
                      </c:pt>
                      <c:pt idx="350">
                        <c:v>873</c:v>
                      </c:pt>
                      <c:pt idx="351">
                        <c:v>1344</c:v>
                      </c:pt>
                      <c:pt idx="352">
                        <c:v>1389</c:v>
                      </c:pt>
                      <c:pt idx="353">
                        <c:v>1260</c:v>
                      </c:pt>
                      <c:pt idx="354">
                        <c:v>1072</c:v>
                      </c:pt>
                      <c:pt idx="355">
                        <c:v>971</c:v>
                      </c:pt>
                      <c:pt idx="356">
                        <c:v>762</c:v>
                      </c:pt>
                      <c:pt idx="357">
                        <c:v>571</c:v>
                      </c:pt>
                      <c:pt idx="358">
                        <c:v>1031</c:v>
                      </c:pt>
                      <c:pt idx="359">
                        <c:v>907</c:v>
                      </c:pt>
                      <c:pt idx="360">
                        <c:v>878</c:v>
                      </c:pt>
                      <c:pt idx="361">
                        <c:v>778</c:v>
                      </c:pt>
                      <c:pt idx="362">
                        <c:v>763</c:v>
                      </c:pt>
                      <c:pt idx="363">
                        <c:v>613</c:v>
                      </c:pt>
                      <c:pt idx="364">
                        <c:v>499</c:v>
                      </c:pt>
                      <c:pt idx="365">
                        <c:v>812</c:v>
                      </c:pt>
                      <c:pt idx="366">
                        <c:v>682</c:v>
                      </c:pt>
                      <c:pt idx="367">
                        <c:v>668</c:v>
                      </c:pt>
                      <c:pt idx="368">
                        <c:v>656</c:v>
                      </c:pt>
                      <c:pt idx="369">
                        <c:v>634</c:v>
                      </c:pt>
                      <c:pt idx="370">
                        <c:v>496</c:v>
                      </c:pt>
                      <c:pt idx="371">
                        <c:v>453</c:v>
                      </c:pt>
                      <c:pt idx="372">
                        <c:v>744</c:v>
                      </c:pt>
                      <c:pt idx="373">
                        <c:v>633</c:v>
                      </c:pt>
                      <c:pt idx="374">
                        <c:v>625</c:v>
                      </c:pt>
                      <c:pt idx="375">
                        <c:v>582</c:v>
                      </c:pt>
                      <c:pt idx="376">
                        <c:v>561</c:v>
                      </c:pt>
                      <c:pt idx="377">
                        <c:v>398</c:v>
                      </c:pt>
                      <c:pt idx="378">
                        <c:v>355</c:v>
                      </c:pt>
                      <c:pt idx="379">
                        <c:v>594</c:v>
                      </c:pt>
                      <c:pt idx="380">
                        <c:v>594</c:v>
                      </c:pt>
                      <c:pt idx="381">
                        <c:v>543</c:v>
                      </c:pt>
                      <c:pt idx="382">
                        <c:v>481</c:v>
                      </c:pt>
                      <c:pt idx="383">
                        <c:v>464</c:v>
                      </c:pt>
                      <c:pt idx="384">
                        <c:v>345</c:v>
                      </c:pt>
                      <c:pt idx="385">
                        <c:v>306</c:v>
                      </c:pt>
                      <c:pt idx="386">
                        <c:v>558</c:v>
                      </c:pt>
                      <c:pt idx="387">
                        <c:v>509</c:v>
                      </c:pt>
                      <c:pt idx="388">
                        <c:v>544</c:v>
                      </c:pt>
                      <c:pt idx="389">
                        <c:v>491</c:v>
                      </c:pt>
                      <c:pt idx="390">
                        <c:v>450</c:v>
                      </c:pt>
                      <c:pt idx="391">
                        <c:v>340</c:v>
                      </c:pt>
                      <c:pt idx="392">
                        <c:v>348</c:v>
                      </c:pt>
                      <c:pt idx="393">
                        <c:v>617</c:v>
                      </c:pt>
                      <c:pt idx="394">
                        <c:v>547</c:v>
                      </c:pt>
                      <c:pt idx="395">
                        <c:v>511</c:v>
                      </c:pt>
                      <c:pt idx="396">
                        <c:v>490</c:v>
                      </c:pt>
                      <c:pt idx="397">
                        <c:v>531</c:v>
                      </c:pt>
                      <c:pt idx="398">
                        <c:v>343</c:v>
                      </c:pt>
                      <c:pt idx="399">
                        <c:v>320</c:v>
                      </c:pt>
                      <c:pt idx="400">
                        <c:v>608</c:v>
                      </c:pt>
                      <c:pt idx="401">
                        <c:v>592</c:v>
                      </c:pt>
                      <c:pt idx="402">
                        <c:v>556</c:v>
                      </c:pt>
                      <c:pt idx="403">
                        <c:v>473</c:v>
                      </c:pt>
                      <c:pt idx="404">
                        <c:v>553</c:v>
                      </c:pt>
                      <c:pt idx="405">
                        <c:v>406</c:v>
                      </c:pt>
                      <c:pt idx="406">
                        <c:v>296</c:v>
                      </c:pt>
                      <c:pt idx="407">
                        <c:v>566</c:v>
                      </c:pt>
                      <c:pt idx="408">
                        <c:v>552</c:v>
                      </c:pt>
                      <c:pt idx="409">
                        <c:v>521</c:v>
                      </c:pt>
                      <c:pt idx="410">
                        <c:v>452</c:v>
                      </c:pt>
                      <c:pt idx="411">
                        <c:v>451</c:v>
                      </c:pt>
                      <c:pt idx="412">
                        <c:v>362</c:v>
                      </c:pt>
                      <c:pt idx="413">
                        <c:v>291</c:v>
                      </c:pt>
                      <c:pt idx="414">
                        <c:v>492</c:v>
                      </c:pt>
                      <c:pt idx="415">
                        <c:v>417</c:v>
                      </c:pt>
                      <c:pt idx="416">
                        <c:v>383</c:v>
                      </c:pt>
                      <c:pt idx="417">
                        <c:v>370</c:v>
                      </c:pt>
                      <c:pt idx="418">
                        <c:v>354</c:v>
                      </c:pt>
                      <c:pt idx="419">
                        <c:v>295</c:v>
                      </c:pt>
                      <c:pt idx="420">
                        <c:v>235</c:v>
                      </c:pt>
                      <c:pt idx="421">
                        <c:v>369</c:v>
                      </c:pt>
                      <c:pt idx="422">
                        <c:v>350</c:v>
                      </c:pt>
                      <c:pt idx="423">
                        <c:v>363</c:v>
                      </c:pt>
                      <c:pt idx="424">
                        <c:v>332</c:v>
                      </c:pt>
                      <c:pt idx="425">
                        <c:v>303</c:v>
                      </c:pt>
                      <c:pt idx="426">
                        <c:v>231</c:v>
                      </c:pt>
                      <c:pt idx="427">
                        <c:v>189</c:v>
                      </c:pt>
                      <c:pt idx="428">
                        <c:v>381</c:v>
                      </c:pt>
                      <c:pt idx="429">
                        <c:v>301</c:v>
                      </c:pt>
                      <c:pt idx="430">
                        <c:v>313</c:v>
                      </c:pt>
                      <c:pt idx="431">
                        <c:v>283</c:v>
                      </c:pt>
                      <c:pt idx="432">
                        <c:v>258</c:v>
                      </c:pt>
                      <c:pt idx="433">
                        <c:v>176</c:v>
                      </c:pt>
                      <c:pt idx="434">
                        <c:v>167</c:v>
                      </c:pt>
                      <c:pt idx="435">
                        <c:v>286</c:v>
                      </c:pt>
                      <c:pt idx="436">
                        <c:v>299</c:v>
                      </c:pt>
                      <c:pt idx="437">
                        <c:v>247</c:v>
                      </c:pt>
                      <c:pt idx="438">
                        <c:v>213</c:v>
                      </c:pt>
                      <c:pt idx="439">
                        <c:v>218</c:v>
                      </c:pt>
                      <c:pt idx="440">
                        <c:v>153</c:v>
                      </c:pt>
                      <c:pt idx="441">
                        <c:v>148</c:v>
                      </c:pt>
                      <c:pt idx="442">
                        <c:v>259</c:v>
                      </c:pt>
                      <c:pt idx="443">
                        <c:v>202</c:v>
                      </c:pt>
                      <c:pt idx="444">
                        <c:v>195</c:v>
                      </c:pt>
                      <c:pt idx="445">
                        <c:v>215</c:v>
                      </c:pt>
                      <c:pt idx="446">
                        <c:v>177</c:v>
                      </c:pt>
                      <c:pt idx="447">
                        <c:v>129</c:v>
                      </c:pt>
                      <c:pt idx="448">
                        <c:v>125</c:v>
                      </c:pt>
                      <c:pt idx="449">
                        <c:v>210</c:v>
                      </c:pt>
                      <c:pt idx="450">
                        <c:v>196</c:v>
                      </c:pt>
                      <c:pt idx="451">
                        <c:v>202</c:v>
                      </c:pt>
                      <c:pt idx="452">
                        <c:v>194</c:v>
                      </c:pt>
                      <c:pt idx="453">
                        <c:v>183</c:v>
                      </c:pt>
                      <c:pt idx="454">
                        <c:v>131</c:v>
                      </c:pt>
                      <c:pt idx="455">
                        <c:v>138</c:v>
                      </c:pt>
                      <c:pt idx="456">
                        <c:v>121</c:v>
                      </c:pt>
                      <c:pt idx="457">
                        <c:v>273</c:v>
                      </c:pt>
                      <c:pt idx="458">
                        <c:v>258</c:v>
                      </c:pt>
                      <c:pt idx="459">
                        <c:v>221</c:v>
                      </c:pt>
                      <c:pt idx="460">
                        <c:v>197</c:v>
                      </c:pt>
                      <c:pt idx="461">
                        <c:v>135</c:v>
                      </c:pt>
                      <c:pt idx="462">
                        <c:v>144</c:v>
                      </c:pt>
                      <c:pt idx="463">
                        <c:v>218</c:v>
                      </c:pt>
                      <c:pt idx="464">
                        <c:v>240</c:v>
                      </c:pt>
                      <c:pt idx="465">
                        <c:v>222</c:v>
                      </c:pt>
                      <c:pt idx="466">
                        <c:v>199</c:v>
                      </c:pt>
                      <c:pt idx="467">
                        <c:v>188</c:v>
                      </c:pt>
                      <c:pt idx="468">
                        <c:v>168</c:v>
                      </c:pt>
                      <c:pt idx="469">
                        <c:v>140</c:v>
                      </c:pt>
                      <c:pt idx="470">
                        <c:v>275</c:v>
                      </c:pt>
                      <c:pt idx="471">
                        <c:v>242</c:v>
                      </c:pt>
                      <c:pt idx="472">
                        <c:v>246</c:v>
                      </c:pt>
                      <c:pt idx="473">
                        <c:v>235</c:v>
                      </c:pt>
                      <c:pt idx="474">
                        <c:v>236</c:v>
                      </c:pt>
                      <c:pt idx="475">
                        <c:v>178</c:v>
                      </c:pt>
                      <c:pt idx="476">
                        <c:v>201</c:v>
                      </c:pt>
                      <c:pt idx="477">
                        <c:v>307</c:v>
                      </c:pt>
                      <c:pt idx="478">
                        <c:v>311</c:v>
                      </c:pt>
                      <c:pt idx="479">
                        <c:v>317</c:v>
                      </c:pt>
                      <c:pt idx="480">
                        <c:v>344</c:v>
                      </c:pt>
                      <c:pt idx="481">
                        <c:v>328</c:v>
                      </c:pt>
                      <c:pt idx="482">
                        <c:v>289</c:v>
                      </c:pt>
                      <c:pt idx="483">
                        <c:v>327</c:v>
                      </c:pt>
                      <c:pt idx="484">
                        <c:v>567</c:v>
                      </c:pt>
                      <c:pt idx="485">
                        <c:v>536</c:v>
                      </c:pt>
                      <c:pt idx="486">
                        <c:v>624</c:v>
                      </c:pt>
                      <c:pt idx="487">
                        <c:v>681</c:v>
                      </c:pt>
                      <c:pt idx="488">
                        <c:v>639</c:v>
                      </c:pt>
                      <c:pt idx="489">
                        <c:v>512</c:v>
                      </c:pt>
                      <c:pt idx="490">
                        <c:v>445</c:v>
                      </c:pt>
                      <c:pt idx="491">
                        <c:v>908</c:v>
                      </c:pt>
                      <c:pt idx="492">
                        <c:v>1231</c:v>
                      </c:pt>
                      <c:pt idx="493">
                        <c:v>1266</c:v>
                      </c:pt>
                      <c:pt idx="494">
                        <c:v>1224</c:v>
                      </c:pt>
                      <c:pt idx="495">
                        <c:v>1266</c:v>
                      </c:pt>
                      <c:pt idx="496">
                        <c:v>1035</c:v>
                      </c:pt>
                      <c:pt idx="497">
                        <c:v>1039</c:v>
                      </c:pt>
                      <c:pt idx="498">
                        <c:v>1817</c:v>
                      </c:pt>
                      <c:pt idx="499">
                        <c:v>1835</c:v>
                      </c:pt>
                      <c:pt idx="500">
                        <c:v>1944</c:v>
                      </c:pt>
                      <c:pt idx="501">
                        <c:v>2060</c:v>
                      </c:pt>
                      <c:pt idx="502">
                        <c:v>2029</c:v>
                      </c:pt>
                      <c:pt idx="503">
                        <c:v>1576</c:v>
                      </c:pt>
                      <c:pt idx="504">
                        <c:v>1583</c:v>
                      </c:pt>
                      <c:pt idx="505">
                        <c:v>2682</c:v>
                      </c:pt>
                      <c:pt idx="506">
                        <c:v>2660</c:v>
                      </c:pt>
                      <c:pt idx="507">
                        <c:v>2783</c:v>
                      </c:pt>
                      <c:pt idx="508">
                        <c:v>2363</c:v>
                      </c:pt>
                      <c:pt idx="509">
                        <c:v>2410</c:v>
                      </c:pt>
                      <c:pt idx="510">
                        <c:v>1925</c:v>
                      </c:pt>
                      <c:pt idx="511">
                        <c:v>1767</c:v>
                      </c:pt>
                      <c:pt idx="512">
                        <c:v>3358</c:v>
                      </c:pt>
                      <c:pt idx="513">
                        <c:v>3291</c:v>
                      </c:pt>
                      <c:pt idx="514">
                        <c:v>3425</c:v>
                      </c:pt>
                      <c:pt idx="515">
                        <c:v>3126</c:v>
                      </c:pt>
                      <c:pt idx="516">
                        <c:v>3074</c:v>
                      </c:pt>
                      <c:pt idx="517">
                        <c:v>2316</c:v>
                      </c:pt>
                      <c:pt idx="518">
                        <c:v>2101</c:v>
                      </c:pt>
                      <c:pt idx="519">
                        <c:v>3645</c:v>
                      </c:pt>
                      <c:pt idx="520">
                        <c:v>3704</c:v>
                      </c:pt>
                      <c:pt idx="521">
                        <c:v>3759</c:v>
                      </c:pt>
                      <c:pt idx="522">
                        <c:v>3382</c:v>
                      </c:pt>
                      <c:pt idx="523">
                        <c:v>3090</c:v>
                      </c:pt>
                      <c:pt idx="524">
                        <c:v>2398</c:v>
                      </c:pt>
                      <c:pt idx="525">
                        <c:v>1797</c:v>
                      </c:pt>
                      <c:pt idx="526">
                        <c:v>3842</c:v>
                      </c:pt>
                      <c:pt idx="527">
                        <c:v>3552</c:v>
                      </c:pt>
                      <c:pt idx="528">
                        <c:v>3643</c:v>
                      </c:pt>
                      <c:pt idx="529">
                        <c:v>3095</c:v>
                      </c:pt>
                      <c:pt idx="530">
                        <c:v>2758</c:v>
                      </c:pt>
                      <c:pt idx="531">
                        <c:v>1958</c:v>
                      </c:pt>
                      <c:pt idx="532">
                        <c:v>1245</c:v>
                      </c:pt>
                      <c:pt idx="533">
                        <c:v>3564</c:v>
                      </c:pt>
                      <c:pt idx="534">
                        <c:v>3160</c:v>
                      </c:pt>
                      <c:pt idx="535">
                        <c:v>2686</c:v>
                      </c:pt>
                      <c:pt idx="536">
                        <c:v>1114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3A6A-4019-8D6E-40B1F42CF214}"/>
                  </c:ext>
                </c:extLst>
              </c15:ser>
            </c15:filteredScatterSeries>
            <c15:filteredScatterSeries>
              <c15:ser>
                <c:idx val="1"/>
                <c:order val="4"/>
                <c:tx>
                  <c:v>5-day Ave</c:v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3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LA_County_Covid19_cases_deaths_!$A$7:$A$539</c15:sqref>
                        </c15:formulaRef>
                      </c:ext>
                    </c:extLst>
                    <c:numCache>
                      <c:formatCode>General</c:formatCode>
                      <c:ptCount val="533"/>
                      <c:pt idx="0">
                        <c:v>3</c:v>
                      </c:pt>
                      <c:pt idx="1">
                        <c:v>4</c:v>
                      </c:pt>
                      <c:pt idx="2">
                        <c:v>5</c:v>
                      </c:pt>
                      <c:pt idx="3">
                        <c:v>6</c:v>
                      </c:pt>
                      <c:pt idx="4">
                        <c:v>7</c:v>
                      </c:pt>
                      <c:pt idx="5">
                        <c:v>8</c:v>
                      </c:pt>
                      <c:pt idx="6">
                        <c:v>9</c:v>
                      </c:pt>
                      <c:pt idx="7">
                        <c:v>10</c:v>
                      </c:pt>
                      <c:pt idx="8">
                        <c:v>11</c:v>
                      </c:pt>
                      <c:pt idx="9">
                        <c:v>12</c:v>
                      </c:pt>
                      <c:pt idx="10">
                        <c:v>13</c:v>
                      </c:pt>
                      <c:pt idx="11">
                        <c:v>14</c:v>
                      </c:pt>
                      <c:pt idx="12">
                        <c:v>15</c:v>
                      </c:pt>
                      <c:pt idx="13">
                        <c:v>16</c:v>
                      </c:pt>
                      <c:pt idx="14">
                        <c:v>17</c:v>
                      </c:pt>
                      <c:pt idx="15">
                        <c:v>18</c:v>
                      </c:pt>
                      <c:pt idx="16">
                        <c:v>19</c:v>
                      </c:pt>
                      <c:pt idx="17">
                        <c:v>20</c:v>
                      </c:pt>
                      <c:pt idx="18">
                        <c:v>21</c:v>
                      </c:pt>
                      <c:pt idx="19">
                        <c:v>22</c:v>
                      </c:pt>
                      <c:pt idx="20">
                        <c:v>23</c:v>
                      </c:pt>
                      <c:pt idx="21">
                        <c:v>24</c:v>
                      </c:pt>
                      <c:pt idx="22">
                        <c:v>25</c:v>
                      </c:pt>
                      <c:pt idx="23">
                        <c:v>26</c:v>
                      </c:pt>
                      <c:pt idx="24">
                        <c:v>27</c:v>
                      </c:pt>
                      <c:pt idx="25">
                        <c:v>28</c:v>
                      </c:pt>
                      <c:pt idx="26">
                        <c:v>29</c:v>
                      </c:pt>
                      <c:pt idx="27">
                        <c:v>30</c:v>
                      </c:pt>
                      <c:pt idx="28">
                        <c:v>31</c:v>
                      </c:pt>
                      <c:pt idx="29">
                        <c:v>32</c:v>
                      </c:pt>
                      <c:pt idx="30">
                        <c:v>33</c:v>
                      </c:pt>
                      <c:pt idx="31">
                        <c:v>34</c:v>
                      </c:pt>
                      <c:pt idx="32">
                        <c:v>35</c:v>
                      </c:pt>
                      <c:pt idx="33">
                        <c:v>36</c:v>
                      </c:pt>
                      <c:pt idx="34">
                        <c:v>37</c:v>
                      </c:pt>
                      <c:pt idx="35">
                        <c:v>38</c:v>
                      </c:pt>
                      <c:pt idx="36">
                        <c:v>39</c:v>
                      </c:pt>
                      <c:pt idx="37">
                        <c:v>40</c:v>
                      </c:pt>
                      <c:pt idx="38">
                        <c:v>41</c:v>
                      </c:pt>
                      <c:pt idx="39">
                        <c:v>42</c:v>
                      </c:pt>
                      <c:pt idx="40">
                        <c:v>43</c:v>
                      </c:pt>
                      <c:pt idx="41">
                        <c:v>44</c:v>
                      </c:pt>
                      <c:pt idx="42">
                        <c:v>45</c:v>
                      </c:pt>
                      <c:pt idx="43">
                        <c:v>46</c:v>
                      </c:pt>
                      <c:pt idx="44">
                        <c:v>47</c:v>
                      </c:pt>
                      <c:pt idx="45">
                        <c:v>48</c:v>
                      </c:pt>
                      <c:pt idx="46">
                        <c:v>49</c:v>
                      </c:pt>
                      <c:pt idx="47">
                        <c:v>50</c:v>
                      </c:pt>
                      <c:pt idx="48">
                        <c:v>51</c:v>
                      </c:pt>
                      <c:pt idx="49">
                        <c:v>52</c:v>
                      </c:pt>
                      <c:pt idx="50">
                        <c:v>53</c:v>
                      </c:pt>
                      <c:pt idx="51">
                        <c:v>54</c:v>
                      </c:pt>
                      <c:pt idx="52">
                        <c:v>55</c:v>
                      </c:pt>
                      <c:pt idx="53">
                        <c:v>56</c:v>
                      </c:pt>
                      <c:pt idx="54">
                        <c:v>57</c:v>
                      </c:pt>
                      <c:pt idx="55">
                        <c:v>58</c:v>
                      </c:pt>
                      <c:pt idx="56">
                        <c:v>59</c:v>
                      </c:pt>
                      <c:pt idx="57">
                        <c:v>60</c:v>
                      </c:pt>
                      <c:pt idx="58">
                        <c:v>61</c:v>
                      </c:pt>
                      <c:pt idx="59">
                        <c:v>62</c:v>
                      </c:pt>
                      <c:pt idx="60">
                        <c:v>63</c:v>
                      </c:pt>
                      <c:pt idx="61">
                        <c:v>64</c:v>
                      </c:pt>
                      <c:pt idx="62">
                        <c:v>65</c:v>
                      </c:pt>
                      <c:pt idx="63">
                        <c:v>66</c:v>
                      </c:pt>
                      <c:pt idx="64">
                        <c:v>67</c:v>
                      </c:pt>
                      <c:pt idx="65">
                        <c:v>68</c:v>
                      </c:pt>
                      <c:pt idx="66">
                        <c:v>69</c:v>
                      </c:pt>
                      <c:pt idx="67">
                        <c:v>70</c:v>
                      </c:pt>
                      <c:pt idx="68">
                        <c:v>71</c:v>
                      </c:pt>
                      <c:pt idx="69">
                        <c:v>72</c:v>
                      </c:pt>
                      <c:pt idx="70">
                        <c:v>73</c:v>
                      </c:pt>
                      <c:pt idx="71">
                        <c:v>74</c:v>
                      </c:pt>
                      <c:pt idx="72">
                        <c:v>75</c:v>
                      </c:pt>
                      <c:pt idx="73">
                        <c:v>76</c:v>
                      </c:pt>
                      <c:pt idx="74">
                        <c:v>77</c:v>
                      </c:pt>
                      <c:pt idx="75">
                        <c:v>78</c:v>
                      </c:pt>
                      <c:pt idx="76">
                        <c:v>79</c:v>
                      </c:pt>
                      <c:pt idx="77">
                        <c:v>80</c:v>
                      </c:pt>
                      <c:pt idx="78">
                        <c:v>81</c:v>
                      </c:pt>
                      <c:pt idx="79">
                        <c:v>82</c:v>
                      </c:pt>
                      <c:pt idx="80">
                        <c:v>83</c:v>
                      </c:pt>
                      <c:pt idx="81">
                        <c:v>84</c:v>
                      </c:pt>
                      <c:pt idx="82">
                        <c:v>85</c:v>
                      </c:pt>
                      <c:pt idx="83">
                        <c:v>86</c:v>
                      </c:pt>
                      <c:pt idx="84">
                        <c:v>87</c:v>
                      </c:pt>
                      <c:pt idx="85">
                        <c:v>88</c:v>
                      </c:pt>
                      <c:pt idx="86">
                        <c:v>89</c:v>
                      </c:pt>
                      <c:pt idx="87">
                        <c:v>90</c:v>
                      </c:pt>
                      <c:pt idx="88">
                        <c:v>91</c:v>
                      </c:pt>
                      <c:pt idx="89">
                        <c:v>92</c:v>
                      </c:pt>
                      <c:pt idx="90">
                        <c:v>93</c:v>
                      </c:pt>
                      <c:pt idx="91">
                        <c:v>94</c:v>
                      </c:pt>
                      <c:pt idx="92">
                        <c:v>95</c:v>
                      </c:pt>
                      <c:pt idx="93">
                        <c:v>96</c:v>
                      </c:pt>
                      <c:pt idx="94">
                        <c:v>97</c:v>
                      </c:pt>
                      <c:pt idx="95">
                        <c:v>98</c:v>
                      </c:pt>
                      <c:pt idx="96">
                        <c:v>99</c:v>
                      </c:pt>
                      <c:pt idx="97">
                        <c:v>100</c:v>
                      </c:pt>
                      <c:pt idx="98">
                        <c:v>101</c:v>
                      </c:pt>
                      <c:pt idx="99">
                        <c:v>102</c:v>
                      </c:pt>
                      <c:pt idx="100">
                        <c:v>103</c:v>
                      </c:pt>
                      <c:pt idx="101">
                        <c:v>104</c:v>
                      </c:pt>
                      <c:pt idx="102">
                        <c:v>105</c:v>
                      </c:pt>
                      <c:pt idx="103">
                        <c:v>106</c:v>
                      </c:pt>
                      <c:pt idx="104">
                        <c:v>107</c:v>
                      </c:pt>
                      <c:pt idx="105">
                        <c:v>108</c:v>
                      </c:pt>
                      <c:pt idx="106">
                        <c:v>109</c:v>
                      </c:pt>
                      <c:pt idx="107">
                        <c:v>110</c:v>
                      </c:pt>
                      <c:pt idx="108">
                        <c:v>111</c:v>
                      </c:pt>
                      <c:pt idx="109">
                        <c:v>112</c:v>
                      </c:pt>
                      <c:pt idx="110">
                        <c:v>113</c:v>
                      </c:pt>
                      <c:pt idx="111">
                        <c:v>114</c:v>
                      </c:pt>
                      <c:pt idx="112">
                        <c:v>115</c:v>
                      </c:pt>
                      <c:pt idx="113">
                        <c:v>116</c:v>
                      </c:pt>
                      <c:pt idx="114">
                        <c:v>117</c:v>
                      </c:pt>
                      <c:pt idx="115">
                        <c:v>118</c:v>
                      </c:pt>
                      <c:pt idx="116">
                        <c:v>119</c:v>
                      </c:pt>
                      <c:pt idx="117">
                        <c:v>120</c:v>
                      </c:pt>
                      <c:pt idx="118">
                        <c:v>121</c:v>
                      </c:pt>
                      <c:pt idx="119">
                        <c:v>122</c:v>
                      </c:pt>
                      <c:pt idx="120">
                        <c:v>123</c:v>
                      </c:pt>
                      <c:pt idx="121">
                        <c:v>124</c:v>
                      </c:pt>
                      <c:pt idx="122">
                        <c:v>125</c:v>
                      </c:pt>
                      <c:pt idx="123">
                        <c:v>126</c:v>
                      </c:pt>
                      <c:pt idx="124">
                        <c:v>127</c:v>
                      </c:pt>
                      <c:pt idx="125">
                        <c:v>128</c:v>
                      </c:pt>
                      <c:pt idx="126">
                        <c:v>129</c:v>
                      </c:pt>
                      <c:pt idx="127">
                        <c:v>130</c:v>
                      </c:pt>
                      <c:pt idx="128">
                        <c:v>131</c:v>
                      </c:pt>
                      <c:pt idx="129">
                        <c:v>132</c:v>
                      </c:pt>
                      <c:pt idx="130">
                        <c:v>133</c:v>
                      </c:pt>
                      <c:pt idx="131">
                        <c:v>134</c:v>
                      </c:pt>
                      <c:pt idx="132">
                        <c:v>135</c:v>
                      </c:pt>
                      <c:pt idx="133">
                        <c:v>136</c:v>
                      </c:pt>
                      <c:pt idx="134">
                        <c:v>137</c:v>
                      </c:pt>
                      <c:pt idx="135">
                        <c:v>138</c:v>
                      </c:pt>
                      <c:pt idx="136">
                        <c:v>139</c:v>
                      </c:pt>
                      <c:pt idx="137">
                        <c:v>140</c:v>
                      </c:pt>
                      <c:pt idx="138">
                        <c:v>141</c:v>
                      </c:pt>
                      <c:pt idx="139">
                        <c:v>142</c:v>
                      </c:pt>
                      <c:pt idx="140">
                        <c:v>143</c:v>
                      </c:pt>
                      <c:pt idx="141">
                        <c:v>144</c:v>
                      </c:pt>
                      <c:pt idx="142">
                        <c:v>145</c:v>
                      </c:pt>
                      <c:pt idx="143">
                        <c:v>146</c:v>
                      </c:pt>
                      <c:pt idx="144">
                        <c:v>147</c:v>
                      </c:pt>
                      <c:pt idx="145">
                        <c:v>148</c:v>
                      </c:pt>
                      <c:pt idx="146">
                        <c:v>149</c:v>
                      </c:pt>
                      <c:pt idx="147">
                        <c:v>150</c:v>
                      </c:pt>
                      <c:pt idx="148">
                        <c:v>151</c:v>
                      </c:pt>
                      <c:pt idx="149">
                        <c:v>152</c:v>
                      </c:pt>
                      <c:pt idx="150">
                        <c:v>153</c:v>
                      </c:pt>
                      <c:pt idx="151">
                        <c:v>154</c:v>
                      </c:pt>
                      <c:pt idx="152">
                        <c:v>155</c:v>
                      </c:pt>
                      <c:pt idx="153">
                        <c:v>156</c:v>
                      </c:pt>
                      <c:pt idx="154">
                        <c:v>157</c:v>
                      </c:pt>
                      <c:pt idx="155">
                        <c:v>158</c:v>
                      </c:pt>
                      <c:pt idx="156">
                        <c:v>159</c:v>
                      </c:pt>
                      <c:pt idx="157">
                        <c:v>160</c:v>
                      </c:pt>
                      <c:pt idx="158">
                        <c:v>161</c:v>
                      </c:pt>
                      <c:pt idx="159">
                        <c:v>162</c:v>
                      </c:pt>
                      <c:pt idx="160">
                        <c:v>163</c:v>
                      </c:pt>
                      <c:pt idx="161">
                        <c:v>164</c:v>
                      </c:pt>
                      <c:pt idx="162">
                        <c:v>165</c:v>
                      </c:pt>
                      <c:pt idx="163">
                        <c:v>166</c:v>
                      </c:pt>
                      <c:pt idx="164">
                        <c:v>167</c:v>
                      </c:pt>
                      <c:pt idx="165">
                        <c:v>168</c:v>
                      </c:pt>
                      <c:pt idx="166">
                        <c:v>169</c:v>
                      </c:pt>
                      <c:pt idx="167">
                        <c:v>170</c:v>
                      </c:pt>
                      <c:pt idx="168">
                        <c:v>171</c:v>
                      </c:pt>
                      <c:pt idx="169">
                        <c:v>172</c:v>
                      </c:pt>
                      <c:pt idx="170">
                        <c:v>173</c:v>
                      </c:pt>
                      <c:pt idx="171">
                        <c:v>174</c:v>
                      </c:pt>
                      <c:pt idx="172">
                        <c:v>175</c:v>
                      </c:pt>
                      <c:pt idx="173">
                        <c:v>176</c:v>
                      </c:pt>
                      <c:pt idx="174">
                        <c:v>177</c:v>
                      </c:pt>
                      <c:pt idx="175">
                        <c:v>178</c:v>
                      </c:pt>
                      <c:pt idx="176">
                        <c:v>179</c:v>
                      </c:pt>
                      <c:pt idx="177">
                        <c:v>180</c:v>
                      </c:pt>
                      <c:pt idx="178">
                        <c:v>181</c:v>
                      </c:pt>
                      <c:pt idx="179">
                        <c:v>182</c:v>
                      </c:pt>
                      <c:pt idx="180">
                        <c:v>183</c:v>
                      </c:pt>
                      <c:pt idx="181">
                        <c:v>184</c:v>
                      </c:pt>
                      <c:pt idx="182">
                        <c:v>185</c:v>
                      </c:pt>
                      <c:pt idx="183">
                        <c:v>186</c:v>
                      </c:pt>
                      <c:pt idx="184">
                        <c:v>187</c:v>
                      </c:pt>
                      <c:pt idx="185">
                        <c:v>188</c:v>
                      </c:pt>
                      <c:pt idx="186">
                        <c:v>189</c:v>
                      </c:pt>
                      <c:pt idx="187">
                        <c:v>190</c:v>
                      </c:pt>
                      <c:pt idx="188">
                        <c:v>191</c:v>
                      </c:pt>
                      <c:pt idx="189">
                        <c:v>192</c:v>
                      </c:pt>
                      <c:pt idx="190">
                        <c:v>193</c:v>
                      </c:pt>
                      <c:pt idx="191">
                        <c:v>194</c:v>
                      </c:pt>
                      <c:pt idx="192">
                        <c:v>195</c:v>
                      </c:pt>
                      <c:pt idx="193">
                        <c:v>196</c:v>
                      </c:pt>
                      <c:pt idx="194">
                        <c:v>197</c:v>
                      </c:pt>
                      <c:pt idx="195">
                        <c:v>198</c:v>
                      </c:pt>
                      <c:pt idx="196">
                        <c:v>199</c:v>
                      </c:pt>
                      <c:pt idx="197">
                        <c:v>200</c:v>
                      </c:pt>
                      <c:pt idx="198">
                        <c:v>201</c:v>
                      </c:pt>
                      <c:pt idx="199">
                        <c:v>202</c:v>
                      </c:pt>
                      <c:pt idx="200">
                        <c:v>203</c:v>
                      </c:pt>
                      <c:pt idx="201">
                        <c:v>204</c:v>
                      </c:pt>
                      <c:pt idx="202">
                        <c:v>205</c:v>
                      </c:pt>
                      <c:pt idx="203">
                        <c:v>206</c:v>
                      </c:pt>
                      <c:pt idx="204">
                        <c:v>207</c:v>
                      </c:pt>
                      <c:pt idx="205">
                        <c:v>208</c:v>
                      </c:pt>
                      <c:pt idx="206">
                        <c:v>209</c:v>
                      </c:pt>
                      <c:pt idx="207">
                        <c:v>210</c:v>
                      </c:pt>
                      <c:pt idx="208">
                        <c:v>211</c:v>
                      </c:pt>
                      <c:pt idx="209">
                        <c:v>212</c:v>
                      </c:pt>
                      <c:pt idx="210">
                        <c:v>213</c:v>
                      </c:pt>
                      <c:pt idx="211">
                        <c:v>214</c:v>
                      </c:pt>
                      <c:pt idx="212">
                        <c:v>215</c:v>
                      </c:pt>
                      <c:pt idx="213">
                        <c:v>216</c:v>
                      </c:pt>
                      <c:pt idx="214">
                        <c:v>217</c:v>
                      </c:pt>
                      <c:pt idx="215">
                        <c:v>218</c:v>
                      </c:pt>
                      <c:pt idx="216">
                        <c:v>219</c:v>
                      </c:pt>
                      <c:pt idx="217">
                        <c:v>220</c:v>
                      </c:pt>
                      <c:pt idx="218">
                        <c:v>221</c:v>
                      </c:pt>
                      <c:pt idx="219">
                        <c:v>222</c:v>
                      </c:pt>
                      <c:pt idx="220">
                        <c:v>223</c:v>
                      </c:pt>
                      <c:pt idx="221">
                        <c:v>224</c:v>
                      </c:pt>
                      <c:pt idx="222">
                        <c:v>225</c:v>
                      </c:pt>
                      <c:pt idx="223">
                        <c:v>226</c:v>
                      </c:pt>
                      <c:pt idx="224">
                        <c:v>227</c:v>
                      </c:pt>
                      <c:pt idx="225">
                        <c:v>228</c:v>
                      </c:pt>
                      <c:pt idx="226">
                        <c:v>229</c:v>
                      </c:pt>
                      <c:pt idx="227">
                        <c:v>230</c:v>
                      </c:pt>
                      <c:pt idx="228">
                        <c:v>231</c:v>
                      </c:pt>
                      <c:pt idx="229">
                        <c:v>232</c:v>
                      </c:pt>
                      <c:pt idx="230">
                        <c:v>233</c:v>
                      </c:pt>
                      <c:pt idx="231">
                        <c:v>234</c:v>
                      </c:pt>
                      <c:pt idx="232">
                        <c:v>235</c:v>
                      </c:pt>
                      <c:pt idx="233">
                        <c:v>236</c:v>
                      </c:pt>
                      <c:pt idx="234">
                        <c:v>237</c:v>
                      </c:pt>
                      <c:pt idx="235">
                        <c:v>238</c:v>
                      </c:pt>
                      <c:pt idx="236">
                        <c:v>239</c:v>
                      </c:pt>
                      <c:pt idx="237">
                        <c:v>240</c:v>
                      </c:pt>
                      <c:pt idx="238">
                        <c:v>241</c:v>
                      </c:pt>
                      <c:pt idx="239">
                        <c:v>242</c:v>
                      </c:pt>
                      <c:pt idx="240">
                        <c:v>243</c:v>
                      </c:pt>
                      <c:pt idx="241">
                        <c:v>244</c:v>
                      </c:pt>
                      <c:pt idx="242">
                        <c:v>245</c:v>
                      </c:pt>
                      <c:pt idx="243">
                        <c:v>246</c:v>
                      </c:pt>
                      <c:pt idx="244">
                        <c:v>247</c:v>
                      </c:pt>
                      <c:pt idx="245">
                        <c:v>248</c:v>
                      </c:pt>
                      <c:pt idx="246">
                        <c:v>249</c:v>
                      </c:pt>
                      <c:pt idx="247">
                        <c:v>250</c:v>
                      </c:pt>
                      <c:pt idx="248">
                        <c:v>251</c:v>
                      </c:pt>
                      <c:pt idx="249">
                        <c:v>252</c:v>
                      </c:pt>
                      <c:pt idx="250">
                        <c:v>253</c:v>
                      </c:pt>
                      <c:pt idx="251">
                        <c:v>254</c:v>
                      </c:pt>
                      <c:pt idx="252">
                        <c:v>255</c:v>
                      </c:pt>
                      <c:pt idx="253">
                        <c:v>256</c:v>
                      </c:pt>
                      <c:pt idx="254">
                        <c:v>257</c:v>
                      </c:pt>
                      <c:pt idx="255">
                        <c:v>258</c:v>
                      </c:pt>
                      <c:pt idx="256">
                        <c:v>259</c:v>
                      </c:pt>
                      <c:pt idx="257">
                        <c:v>260</c:v>
                      </c:pt>
                      <c:pt idx="258">
                        <c:v>261</c:v>
                      </c:pt>
                      <c:pt idx="259">
                        <c:v>262</c:v>
                      </c:pt>
                      <c:pt idx="260">
                        <c:v>263</c:v>
                      </c:pt>
                      <c:pt idx="261">
                        <c:v>264</c:v>
                      </c:pt>
                      <c:pt idx="262">
                        <c:v>265</c:v>
                      </c:pt>
                      <c:pt idx="263">
                        <c:v>266</c:v>
                      </c:pt>
                      <c:pt idx="264">
                        <c:v>267</c:v>
                      </c:pt>
                      <c:pt idx="265">
                        <c:v>268</c:v>
                      </c:pt>
                      <c:pt idx="266">
                        <c:v>269</c:v>
                      </c:pt>
                      <c:pt idx="267">
                        <c:v>270</c:v>
                      </c:pt>
                      <c:pt idx="268">
                        <c:v>271</c:v>
                      </c:pt>
                      <c:pt idx="269">
                        <c:v>272</c:v>
                      </c:pt>
                      <c:pt idx="270">
                        <c:v>273</c:v>
                      </c:pt>
                      <c:pt idx="271">
                        <c:v>274</c:v>
                      </c:pt>
                      <c:pt idx="272">
                        <c:v>275</c:v>
                      </c:pt>
                      <c:pt idx="273">
                        <c:v>276</c:v>
                      </c:pt>
                      <c:pt idx="274">
                        <c:v>277</c:v>
                      </c:pt>
                      <c:pt idx="275">
                        <c:v>278</c:v>
                      </c:pt>
                      <c:pt idx="276">
                        <c:v>279</c:v>
                      </c:pt>
                      <c:pt idx="277">
                        <c:v>280</c:v>
                      </c:pt>
                      <c:pt idx="278">
                        <c:v>281</c:v>
                      </c:pt>
                      <c:pt idx="279">
                        <c:v>282</c:v>
                      </c:pt>
                      <c:pt idx="280">
                        <c:v>283</c:v>
                      </c:pt>
                      <c:pt idx="281">
                        <c:v>284</c:v>
                      </c:pt>
                      <c:pt idx="282">
                        <c:v>285</c:v>
                      </c:pt>
                      <c:pt idx="283">
                        <c:v>286</c:v>
                      </c:pt>
                      <c:pt idx="284">
                        <c:v>287</c:v>
                      </c:pt>
                      <c:pt idx="285">
                        <c:v>288</c:v>
                      </c:pt>
                      <c:pt idx="286">
                        <c:v>289</c:v>
                      </c:pt>
                      <c:pt idx="287">
                        <c:v>290</c:v>
                      </c:pt>
                      <c:pt idx="288">
                        <c:v>291</c:v>
                      </c:pt>
                      <c:pt idx="289">
                        <c:v>292</c:v>
                      </c:pt>
                      <c:pt idx="290">
                        <c:v>293</c:v>
                      </c:pt>
                      <c:pt idx="291">
                        <c:v>294</c:v>
                      </c:pt>
                      <c:pt idx="292">
                        <c:v>295</c:v>
                      </c:pt>
                      <c:pt idx="293">
                        <c:v>296</c:v>
                      </c:pt>
                      <c:pt idx="294">
                        <c:v>297</c:v>
                      </c:pt>
                      <c:pt idx="295">
                        <c:v>298</c:v>
                      </c:pt>
                      <c:pt idx="296">
                        <c:v>299</c:v>
                      </c:pt>
                      <c:pt idx="297">
                        <c:v>300</c:v>
                      </c:pt>
                      <c:pt idx="298">
                        <c:v>301</c:v>
                      </c:pt>
                      <c:pt idx="299">
                        <c:v>302</c:v>
                      </c:pt>
                      <c:pt idx="300">
                        <c:v>303</c:v>
                      </c:pt>
                      <c:pt idx="301">
                        <c:v>304</c:v>
                      </c:pt>
                      <c:pt idx="302">
                        <c:v>305</c:v>
                      </c:pt>
                      <c:pt idx="303">
                        <c:v>306</c:v>
                      </c:pt>
                      <c:pt idx="304">
                        <c:v>307</c:v>
                      </c:pt>
                      <c:pt idx="305">
                        <c:v>308</c:v>
                      </c:pt>
                      <c:pt idx="306">
                        <c:v>309</c:v>
                      </c:pt>
                      <c:pt idx="307">
                        <c:v>310</c:v>
                      </c:pt>
                      <c:pt idx="308">
                        <c:v>311</c:v>
                      </c:pt>
                      <c:pt idx="309">
                        <c:v>312</c:v>
                      </c:pt>
                      <c:pt idx="310">
                        <c:v>313</c:v>
                      </c:pt>
                      <c:pt idx="311">
                        <c:v>314</c:v>
                      </c:pt>
                      <c:pt idx="312">
                        <c:v>315</c:v>
                      </c:pt>
                      <c:pt idx="313">
                        <c:v>316</c:v>
                      </c:pt>
                      <c:pt idx="314">
                        <c:v>317</c:v>
                      </c:pt>
                      <c:pt idx="315">
                        <c:v>318</c:v>
                      </c:pt>
                      <c:pt idx="316">
                        <c:v>319</c:v>
                      </c:pt>
                      <c:pt idx="317">
                        <c:v>320</c:v>
                      </c:pt>
                      <c:pt idx="318">
                        <c:v>321</c:v>
                      </c:pt>
                      <c:pt idx="319">
                        <c:v>322</c:v>
                      </c:pt>
                      <c:pt idx="320">
                        <c:v>323</c:v>
                      </c:pt>
                      <c:pt idx="321">
                        <c:v>324</c:v>
                      </c:pt>
                      <c:pt idx="322">
                        <c:v>325</c:v>
                      </c:pt>
                      <c:pt idx="323">
                        <c:v>326</c:v>
                      </c:pt>
                      <c:pt idx="324">
                        <c:v>327</c:v>
                      </c:pt>
                      <c:pt idx="325">
                        <c:v>328</c:v>
                      </c:pt>
                      <c:pt idx="326">
                        <c:v>329</c:v>
                      </c:pt>
                      <c:pt idx="327">
                        <c:v>330</c:v>
                      </c:pt>
                      <c:pt idx="328">
                        <c:v>331</c:v>
                      </c:pt>
                      <c:pt idx="329">
                        <c:v>332</c:v>
                      </c:pt>
                      <c:pt idx="330">
                        <c:v>333</c:v>
                      </c:pt>
                      <c:pt idx="331">
                        <c:v>334</c:v>
                      </c:pt>
                      <c:pt idx="332">
                        <c:v>335</c:v>
                      </c:pt>
                      <c:pt idx="333">
                        <c:v>336</c:v>
                      </c:pt>
                      <c:pt idx="334">
                        <c:v>337</c:v>
                      </c:pt>
                      <c:pt idx="335">
                        <c:v>338</c:v>
                      </c:pt>
                      <c:pt idx="336">
                        <c:v>339</c:v>
                      </c:pt>
                      <c:pt idx="337">
                        <c:v>340</c:v>
                      </c:pt>
                      <c:pt idx="338">
                        <c:v>341</c:v>
                      </c:pt>
                      <c:pt idx="339">
                        <c:v>342</c:v>
                      </c:pt>
                      <c:pt idx="340">
                        <c:v>343</c:v>
                      </c:pt>
                      <c:pt idx="341">
                        <c:v>344</c:v>
                      </c:pt>
                      <c:pt idx="342">
                        <c:v>345</c:v>
                      </c:pt>
                      <c:pt idx="343">
                        <c:v>346</c:v>
                      </c:pt>
                      <c:pt idx="344">
                        <c:v>347</c:v>
                      </c:pt>
                      <c:pt idx="345">
                        <c:v>348</c:v>
                      </c:pt>
                      <c:pt idx="346">
                        <c:v>349</c:v>
                      </c:pt>
                      <c:pt idx="347">
                        <c:v>350</c:v>
                      </c:pt>
                      <c:pt idx="348">
                        <c:v>351</c:v>
                      </c:pt>
                      <c:pt idx="349">
                        <c:v>352</c:v>
                      </c:pt>
                      <c:pt idx="350">
                        <c:v>353</c:v>
                      </c:pt>
                      <c:pt idx="351">
                        <c:v>354</c:v>
                      </c:pt>
                      <c:pt idx="352">
                        <c:v>355</c:v>
                      </c:pt>
                      <c:pt idx="353">
                        <c:v>356</c:v>
                      </c:pt>
                      <c:pt idx="354">
                        <c:v>357</c:v>
                      </c:pt>
                      <c:pt idx="355">
                        <c:v>358</c:v>
                      </c:pt>
                      <c:pt idx="356">
                        <c:v>359</c:v>
                      </c:pt>
                      <c:pt idx="357">
                        <c:v>360</c:v>
                      </c:pt>
                      <c:pt idx="358">
                        <c:v>361</c:v>
                      </c:pt>
                      <c:pt idx="359">
                        <c:v>362</c:v>
                      </c:pt>
                      <c:pt idx="360">
                        <c:v>363</c:v>
                      </c:pt>
                      <c:pt idx="361">
                        <c:v>364</c:v>
                      </c:pt>
                      <c:pt idx="362">
                        <c:v>365</c:v>
                      </c:pt>
                      <c:pt idx="363">
                        <c:v>366</c:v>
                      </c:pt>
                      <c:pt idx="364">
                        <c:v>367</c:v>
                      </c:pt>
                      <c:pt idx="365">
                        <c:v>368</c:v>
                      </c:pt>
                      <c:pt idx="366">
                        <c:v>369</c:v>
                      </c:pt>
                      <c:pt idx="367">
                        <c:v>370</c:v>
                      </c:pt>
                      <c:pt idx="368">
                        <c:v>371</c:v>
                      </c:pt>
                      <c:pt idx="369">
                        <c:v>372</c:v>
                      </c:pt>
                      <c:pt idx="370">
                        <c:v>373</c:v>
                      </c:pt>
                      <c:pt idx="371">
                        <c:v>374</c:v>
                      </c:pt>
                      <c:pt idx="372">
                        <c:v>375</c:v>
                      </c:pt>
                      <c:pt idx="373">
                        <c:v>376</c:v>
                      </c:pt>
                      <c:pt idx="374">
                        <c:v>377</c:v>
                      </c:pt>
                      <c:pt idx="375">
                        <c:v>378</c:v>
                      </c:pt>
                      <c:pt idx="376">
                        <c:v>379</c:v>
                      </c:pt>
                      <c:pt idx="377">
                        <c:v>380</c:v>
                      </c:pt>
                      <c:pt idx="378">
                        <c:v>381</c:v>
                      </c:pt>
                      <c:pt idx="379">
                        <c:v>382</c:v>
                      </c:pt>
                      <c:pt idx="380">
                        <c:v>383</c:v>
                      </c:pt>
                      <c:pt idx="381">
                        <c:v>384</c:v>
                      </c:pt>
                      <c:pt idx="382">
                        <c:v>385</c:v>
                      </c:pt>
                      <c:pt idx="383">
                        <c:v>386</c:v>
                      </c:pt>
                      <c:pt idx="384">
                        <c:v>387</c:v>
                      </c:pt>
                      <c:pt idx="385">
                        <c:v>388</c:v>
                      </c:pt>
                      <c:pt idx="386">
                        <c:v>389</c:v>
                      </c:pt>
                      <c:pt idx="387">
                        <c:v>390</c:v>
                      </c:pt>
                      <c:pt idx="388">
                        <c:v>391</c:v>
                      </c:pt>
                      <c:pt idx="389">
                        <c:v>392</c:v>
                      </c:pt>
                      <c:pt idx="390">
                        <c:v>393</c:v>
                      </c:pt>
                      <c:pt idx="391">
                        <c:v>394</c:v>
                      </c:pt>
                      <c:pt idx="392">
                        <c:v>395</c:v>
                      </c:pt>
                      <c:pt idx="393">
                        <c:v>396</c:v>
                      </c:pt>
                      <c:pt idx="394">
                        <c:v>397</c:v>
                      </c:pt>
                      <c:pt idx="395">
                        <c:v>398</c:v>
                      </c:pt>
                      <c:pt idx="396">
                        <c:v>399</c:v>
                      </c:pt>
                      <c:pt idx="397">
                        <c:v>400</c:v>
                      </c:pt>
                      <c:pt idx="398">
                        <c:v>401</c:v>
                      </c:pt>
                      <c:pt idx="399">
                        <c:v>402</c:v>
                      </c:pt>
                      <c:pt idx="400">
                        <c:v>403</c:v>
                      </c:pt>
                      <c:pt idx="401">
                        <c:v>404</c:v>
                      </c:pt>
                      <c:pt idx="402">
                        <c:v>405</c:v>
                      </c:pt>
                      <c:pt idx="403">
                        <c:v>406</c:v>
                      </c:pt>
                      <c:pt idx="404">
                        <c:v>407</c:v>
                      </c:pt>
                      <c:pt idx="405">
                        <c:v>408</c:v>
                      </c:pt>
                      <c:pt idx="406">
                        <c:v>409</c:v>
                      </c:pt>
                      <c:pt idx="407">
                        <c:v>410</c:v>
                      </c:pt>
                      <c:pt idx="408">
                        <c:v>411</c:v>
                      </c:pt>
                      <c:pt idx="409">
                        <c:v>412</c:v>
                      </c:pt>
                      <c:pt idx="410">
                        <c:v>413</c:v>
                      </c:pt>
                      <c:pt idx="411">
                        <c:v>414</c:v>
                      </c:pt>
                      <c:pt idx="412">
                        <c:v>415</c:v>
                      </c:pt>
                      <c:pt idx="413">
                        <c:v>416</c:v>
                      </c:pt>
                      <c:pt idx="414">
                        <c:v>417</c:v>
                      </c:pt>
                      <c:pt idx="415">
                        <c:v>418</c:v>
                      </c:pt>
                      <c:pt idx="416">
                        <c:v>419</c:v>
                      </c:pt>
                      <c:pt idx="417">
                        <c:v>420</c:v>
                      </c:pt>
                      <c:pt idx="418">
                        <c:v>421</c:v>
                      </c:pt>
                      <c:pt idx="419">
                        <c:v>422</c:v>
                      </c:pt>
                      <c:pt idx="420">
                        <c:v>423</c:v>
                      </c:pt>
                      <c:pt idx="421">
                        <c:v>424</c:v>
                      </c:pt>
                      <c:pt idx="422">
                        <c:v>425</c:v>
                      </c:pt>
                      <c:pt idx="423">
                        <c:v>426</c:v>
                      </c:pt>
                      <c:pt idx="424">
                        <c:v>427</c:v>
                      </c:pt>
                      <c:pt idx="425">
                        <c:v>428</c:v>
                      </c:pt>
                      <c:pt idx="426">
                        <c:v>429</c:v>
                      </c:pt>
                      <c:pt idx="427">
                        <c:v>430</c:v>
                      </c:pt>
                      <c:pt idx="428">
                        <c:v>431</c:v>
                      </c:pt>
                      <c:pt idx="429">
                        <c:v>432</c:v>
                      </c:pt>
                      <c:pt idx="430">
                        <c:v>433</c:v>
                      </c:pt>
                      <c:pt idx="431">
                        <c:v>434</c:v>
                      </c:pt>
                      <c:pt idx="432">
                        <c:v>435</c:v>
                      </c:pt>
                      <c:pt idx="433">
                        <c:v>436</c:v>
                      </c:pt>
                      <c:pt idx="434">
                        <c:v>437</c:v>
                      </c:pt>
                      <c:pt idx="435">
                        <c:v>438</c:v>
                      </c:pt>
                      <c:pt idx="436">
                        <c:v>439</c:v>
                      </c:pt>
                      <c:pt idx="437">
                        <c:v>440</c:v>
                      </c:pt>
                      <c:pt idx="438">
                        <c:v>441</c:v>
                      </c:pt>
                      <c:pt idx="439">
                        <c:v>442</c:v>
                      </c:pt>
                      <c:pt idx="440">
                        <c:v>443</c:v>
                      </c:pt>
                      <c:pt idx="441">
                        <c:v>444</c:v>
                      </c:pt>
                      <c:pt idx="442">
                        <c:v>445</c:v>
                      </c:pt>
                      <c:pt idx="443">
                        <c:v>446</c:v>
                      </c:pt>
                      <c:pt idx="444">
                        <c:v>447</c:v>
                      </c:pt>
                      <c:pt idx="445">
                        <c:v>448</c:v>
                      </c:pt>
                      <c:pt idx="446">
                        <c:v>449</c:v>
                      </c:pt>
                      <c:pt idx="447">
                        <c:v>450</c:v>
                      </c:pt>
                      <c:pt idx="448">
                        <c:v>451</c:v>
                      </c:pt>
                      <c:pt idx="449">
                        <c:v>452</c:v>
                      </c:pt>
                      <c:pt idx="450">
                        <c:v>453</c:v>
                      </c:pt>
                      <c:pt idx="451">
                        <c:v>454</c:v>
                      </c:pt>
                      <c:pt idx="452">
                        <c:v>455</c:v>
                      </c:pt>
                      <c:pt idx="453">
                        <c:v>456</c:v>
                      </c:pt>
                      <c:pt idx="454">
                        <c:v>457</c:v>
                      </c:pt>
                      <c:pt idx="455">
                        <c:v>458</c:v>
                      </c:pt>
                      <c:pt idx="456">
                        <c:v>459</c:v>
                      </c:pt>
                      <c:pt idx="457">
                        <c:v>460</c:v>
                      </c:pt>
                      <c:pt idx="458">
                        <c:v>461</c:v>
                      </c:pt>
                      <c:pt idx="459">
                        <c:v>462</c:v>
                      </c:pt>
                      <c:pt idx="460">
                        <c:v>463</c:v>
                      </c:pt>
                      <c:pt idx="461">
                        <c:v>464</c:v>
                      </c:pt>
                      <c:pt idx="462">
                        <c:v>465</c:v>
                      </c:pt>
                      <c:pt idx="463">
                        <c:v>466</c:v>
                      </c:pt>
                      <c:pt idx="464">
                        <c:v>467</c:v>
                      </c:pt>
                      <c:pt idx="465">
                        <c:v>468</c:v>
                      </c:pt>
                      <c:pt idx="466">
                        <c:v>469</c:v>
                      </c:pt>
                      <c:pt idx="467">
                        <c:v>470</c:v>
                      </c:pt>
                      <c:pt idx="468">
                        <c:v>471</c:v>
                      </c:pt>
                      <c:pt idx="469">
                        <c:v>472</c:v>
                      </c:pt>
                      <c:pt idx="470">
                        <c:v>473</c:v>
                      </c:pt>
                      <c:pt idx="471">
                        <c:v>474</c:v>
                      </c:pt>
                      <c:pt idx="472">
                        <c:v>475</c:v>
                      </c:pt>
                      <c:pt idx="473">
                        <c:v>476</c:v>
                      </c:pt>
                      <c:pt idx="474">
                        <c:v>477</c:v>
                      </c:pt>
                      <c:pt idx="475">
                        <c:v>478</c:v>
                      </c:pt>
                      <c:pt idx="476">
                        <c:v>479</c:v>
                      </c:pt>
                      <c:pt idx="477">
                        <c:v>480</c:v>
                      </c:pt>
                      <c:pt idx="478">
                        <c:v>481</c:v>
                      </c:pt>
                      <c:pt idx="479">
                        <c:v>482</c:v>
                      </c:pt>
                      <c:pt idx="480">
                        <c:v>483</c:v>
                      </c:pt>
                      <c:pt idx="481">
                        <c:v>484</c:v>
                      </c:pt>
                      <c:pt idx="482">
                        <c:v>485</c:v>
                      </c:pt>
                      <c:pt idx="483">
                        <c:v>486</c:v>
                      </c:pt>
                      <c:pt idx="484">
                        <c:v>487</c:v>
                      </c:pt>
                      <c:pt idx="485">
                        <c:v>488</c:v>
                      </c:pt>
                      <c:pt idx="486">
                        <c:v>489</c:v>
                      </c:pt>
                      <c:pt idx="487">
                        <c:v>490</c:v>
                      </c:pt>
                      <c:pt idx="488">
                        <c:v>491</c:v>
                      </c:pt>
                      <c:pt idx="489">
                        <c:v>492</c:v>
                      </c:pt>
                      <c:pt idx="490">
                        <c:v>493</c:v>
                      </c:pt>
                      <c:pt idx="491">
                        <c:v>494</c:v>
                      </c:pt>
                      <c:pt idx="492">
                        <c:v>495</c:v>
                      </c:pt>
                      <c:pt idx="493">
                        <c:v>496</c:v>
                      </c:pt>
                      <c:pt idx="494">
                        <c:v>497</c:v>
                      </c:pt>
                      <c:pt idx="495">
                        <c:v>498</c:v>
                      </c:pt>
                      <c:pt idx="496">
                        <c:v>499</c:v>
                      </c:pt>
                      <c:pt idx="497">
                        <c:v>500</c:v>
                      </c:pt>
                      <c:pt idx="498">
                        <c:v>501</c:v>
                      </c:pt>
                      <c:pt idx="499">
                        <c:v>502</c:v>
                      </c:pt>
                      <c:pt idx="500">
                        <c:v>503</c:v>
                      </c:pt>
                      <c:pt idx="501">
                        <c:v>504</c:v>
                      </c:pt>
                      <c:pt idx="502">
                        <c:v>505</c:v>
                      </c:pt>
                      <c:pt idx="503">
                        <c:v>506</c:v>
                      </c:pt>
                      <c:pt idx="504">
                        <c:v>507</c:v>
                      </c:pt>
                      <c:pt idx="505">
                        <c:v>508</c:v>
                      </c:pt>
                      <c:pt idx="506">
                        <c:v>509</c:v>
                      </c:pt>
                      <c:pt idx="507">
                        <c:v>510</c:v>
                      </c:pt>
                      <c:pt idx="508">
                        <c:v>511</c:v>
                      </c:pt>
                      <c:pt idx="509">
                        <c:v>512</c:v>
                      </c:pt>
                      <c:pt idx="510">
                        <c:v>513</c:v>
                      </c:pt>
                      <c:pt idx="511">
                        <c:v>514</c:v>
                      </c:pt>
                      <c:pt idx="512">
                        <c:v>515</c:v>
                      </c:pt>
                      <c:pt idx="513">
                        <c:v>516</c:v>
                      </c:pt>
                      <c:pt idx="514">
                        <c:v>517</c:v>
                      </c:pt>
                      <c:pt idx="515">
                        <c:v>518</c:v>
                      </c:pt>
                      <c:pt idx="516">
                        <c:v>519</c:v>
                      </c:pt>
                      <c:pt idx="517">
                        <c:v>520</c:v>
                      </c:pt>
                      <c:pt idx="518">
                        <c:v>521</c:v>
                      </c:pt>
                      <c:pt idx="519">
                        <c:v>522</c:v>
                      </c:pt>
                      <c:pt idx="520">
                        <c:v>523</c:v>
                      </c:pt>
                      <c:pt idx="521">
                        <c:v>524</c:v>
                      </c:pt>
                      <c:pt idx="522">
                        <c:v>525</c:v>
                      </c:pt>
                      <c:pt idx="523">
                        <c:v>526</c:v>
                      </c:pt>
                      <c:pt idx="524">
                        <c:v>527</c:v>
                      </c:pt>
                      <c:pt idx="525">
                        <c:v>528</c:v>
                      </c:pt>
                      <c:pt idx="526">
                        <c:v>529</c:v>
                      </c:pt>
                      <c:pt idx="527">
                        <c:v>530</c:v>
                      </c:pt>
                      <c:pt idx="528">
                        <c:v>531</c:v>
                      </c:pt>
                      <c:pt idx="529">
                        <c:v>532</c:v>
                      </c:pt>
                      <c:pt idx="530">
                        <c:v>533</c:v>
                      </c:pt>
                      <c:pt idx="531">
                        <c:v>534</c:v>
                      </c:pt>
                      <c:pt idx="532">
                        <c:v>535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LA_County_Covid19_cases_deaths_!$G$7:$G$539</c15:sqref>
                        </c15:formulaRef>
                      </c:ext>
                    </c:extLst>
                    <c:numCache>
                      <c:formatCode>0</c:formatCode>
                      <c:ptCount val="533"/>
                      <c:pt idx="0">
                        <c:v>22</c:v>
                      </c:pt>
                      <c:pt idx="1">
                        <c:v>25.6</c:v>
                      </c:pt>
                      <c:pt idx="2">
                        <c:v>30</c:v>
                      </c:pt>
                      <c:pt idx="3">
                        <c:v>37</c:v>
                      </c:pt>
                      <c:pt idx="4">
                        <c:v>50.6</c:v>
                      </c:pt>
                      <c:pt idx="5">
                        <c:v>63.2</c:v>
                      </c:pt>
                      <c:pt idx="6">
                        <c:v>80.8</c:v>
                      </c:pt>
                      <c:pt idx="7">
                        <c:v>104.2</c:v>
                      </c:pt>
                      <c:pt idx="8">
                        <c:v>125.2</c:v>
                      </c:pt>
                      <c:pt idx="9">
                        <c:v>136.80000000000001</c:v>
                      </c:pt>
                      <c:pt idx="10">
                        <c:v>151.19999999999999</c:v>
                      </c:pt>
                      <c:pt idx="11">
                        <c:v>170.4</c:v>
                      </c:pt>
                      <c:pt idx="12">
                        <c:v>181</c:v>
                      </c:pt>
                      <c:pt idx="13">
                        <c:v>188</c:v>
                      </c:pt>
                      <c:pt idx="14">
                        <c:v>202.8</c:v>
                      </c:pt>
                      <c:pt idx="15">
                        <c:v>222</c:v>
                      </c:pt>
                      <c:pt idx="16">
                        <c:v>216.2</c:v>
                      </c:pt>
                      <c:pt idx="17">
                        <c:v>225.2</c:v>
                      </c:pt>
                      <c:pt idx="18">
                        <c:v>247.6</c:v>
                      </c:pt>
                      <c:pt idx="19">
                        <c:v>260</c:v>
                      </c:pt>
                      <c:pt idx="20">
                        <c:v>294.39999999999998</c:v>
                      </c:pt>
                      <c:pt idx="21">
                        <c:v>329.2</c:v>
                      </c:pt>
                      <c:pt idx="22">
                        <c:v>353.4</c:v>
                      </c:pt>
                      <c:pt idx="23">
                        <c:v>372.2</c:v>
                      </c:pt>
                      <c:pt idx="24">
                        <c:v>390.8</c:v>
                      </c:pt>
                      <c:pt idx="25">
                        <c:v>426.8</c:v>
                      </c:pt>
                      <c:pt idx="26">
                        <c:v>480</c:v>
                      </c:pt>
                      <c:pt idx="27">
                        <c:v>527.79999999999995</c:v>
                      </c:pt>
                      <c:pt idx="28">
                        <c:v>573.20000000000005</c:v>
                      </c:pt>
                      <c:pt idx="29">
                        <c:v>656.4</c:v>
                      </c:pt>
                      <c:pt idx="30">
                        <c:v>651.20000000000005</c:v>
                      </c:pt>
                      <c:pt idx="31">
                        <c:v>642</c:v>
                      </c:pt>
                      <c:pt idx="32">
                        <c:v>626.79999999999995</c:v>
                      </c:pt>
                      <c:pt idx="33">
                        <c:v>642.4</c:v>
                      </c:pt>
                      <c:pt idx="34">
                        <c:v>606.4</c:v>
                      </c:pt>
                      <c:pt idx="35">
                        <c:v>603.4</c:v>
                      </c:pt>
                      <c:pt idx="36">
                        <c:v>601</c:v>
                      </c:pt>
                      <c:pt idx="37">
                        <c:v>588</c:v>
                      </c:pt>
                      <c:pt idx="38">
                        <c:v>535.6</c:v>
                      </c:pt>
                      <c:pt idx="39">
                        <c:v>549.6</c:v>
                      </c:pt>
                      <c:pt idx="40">
                        <c:v>567</c:v>
                      </c:pt>
                      <c:pt idx="41">
                        <c:v>621.20000000000005</c:v>
                      </c:pt>
                      <c:pt idx="42">
                        <c:v>679.4</c:v>
                      </c:pt>
                      <c:pt idx="43">
                        <c:v>759.6</c:v>
                      </c:pt>
                      <c:pt idx="44">
                        <c:v>746</c:v>
                      </c:pt>
                      <c:pt idx="45">
                        <c:v>711.8</c:v>
                      </c:pt>
                      <c:pt idx="46">
                        <c:v>730.4</c:v>
                      </c:pt>
                      <c:pt idx="47">
                        <c:v>752.6</c:v>
                      </c:pt>
                      <c:pt idx="48">
                        <c:v>741.4</c:v>
                      </c:pt>
                      <c:pt idx="49">
                        <c:v>814</c:v>
                      </c:pt>
                      <c:pt idx="50">
                        <c:v>919.4</c:v>
                      </c:pt>
                      <c:pt idx="51">
                        <c:v>910.8</c:v>
                      </c:pt>
                      <c:pt idx="52">
                        <c:v>856.6</c:v>
                      </c:pt>
                      <c:pt idx="53">
                        <c:v>917</c:v>
                      </c:pt>
                      <c:pt idx="54">
                        <c:v>913.4</c:v>
                      </c:pt>
                      <c:pt idx="55">
                        <c:v>907.6</c:v>
                      </c:pt>
                      <c:pt idx="56">
                        <c:v>911</c:v>
                      </c:pt>
                      <c:pt idx="57">
                        <c:v>975.6</c:v>
                      </c:pt>
                      <c:pt idx="58">
                        <c:v>901</c:v>
                      </c:pt>
                      <c:pt idx="59">
                        <c:v>804.6</c:v>
                      </c:pt>
                      <c:pt idx="60">
                        <c:v>793.6</c:v>
                      </c:pt>
                      <c:pt idx="61">
                        <c:v>861.2</c:v>
                      </c:pt>
                      <c:pt idx="62">
                        <c:v>875.6</c:v>
                      </c:pt>
                      <c:pt idx="63">
                        <c:v>925.6</c:v>
                      </c:pt>
                      <c:pt idx="64">
                        <c:v>1031.2</c:v>
                      </c:pt>
                      <c:pt idx="65">
                        <c:v>985.6</c:v>
                      </c:pt>
                      <c:pt idx="66">
                        <c:v>852.4</c:v>
                      </c:pt>
                      <c:pt idx="67">
                        <c:v>888</c:v>
                      </c:pt>
                      <c:pt idx="68">
                        <c:v>916.8</c:v>
                      </c:pt>
                      <c:pt idx="69">
                        <c:v>906.2</c:v>
                      </c:pt>
                      <c:pt idx="70">
                        <c:v>1014.8</c:v>
                      </c:pt>
                      <c:pt idx="71">
                        <c:v>1121.8</c:v>
                      </c:pt>
                      <c:pt idx="72">
                        <c:v>1038.8</c:v>
                      </c:pt>
                      <c:pt idx="73">
                        <c:v>928.2</c:v>
                      </c:pt>
                      <c:pt idx="74">
                        <c:v>971.6</c:v>
                      </c:pt>
                      <c:pt idx="75">
                        <c:v>913.2</c:v>
                      </c:pt>
                      <c:pt idx="76">
                        <c:v>919</c:v>
                      </c:pt>
                      <c:pt idx="77">
                        <c:v>955.8</c:v>
                      </c:pt>
                      <c:pt idx="78">
                        <c:v>1040.4000000000001</c:v>
                      </c:pt>
                      <c:pt idx="79">
                        <c:v>956.2</c:v>
                      </c:pt>
                      <c:pt idx="80">
                        <c:v>867</c:v>
                      </c:pt>
                      <c:pt idx="81">
                        <c:v>826.2</c:v>
                      </c:pt>
                      <c:pt idx="82">
                        <c:v>976</c:v>
                      </c:pt>
                      <c:pt idx="83">
                        <c:v>1059.8</c:v>
                      </c:pt>
                      <c:pt idx="84">
                        <c:v>1165.5999999999999</c:v>
                      </c:pt>
                      <c:pt idx="85">
                        <c:v>1362.2</c:v>
                      </c:pt>
                      <c:pt idx="86">
                        <c:v>1356.4</c:v>
                      </c:pt>
                      <c:pt idx="87">
                        <c:v>1115.5999999999999</c:v>
                      </c:pt>
                      <c:pt idx="88">
                        <c:v>1081.8</c:v>
                      </c:pt>
                      <c:pt idx="89">
                        <c:v>1109.5999999999999</c:v>
                      </c:pt>
                      <c:pt idx="90">
                        <c:v>1079.8</c:v>
                      </c:pt>
                      <c:pt idx="91">
                        <c:v>1204.8</c:v>
                      </c:pt>
                      <c:pt idx="92">
                        <c:v>1385.6</c:v>
                      </c:pt>
                      <c:pt idx="93">
                        <c:v>1362.6</c:v>
                      </c:pt>
                      <c:pt idx="94">
                        <c:v>1222.4000000000001</c:v>
                      </c:pt>
                      <c:pt idx="95">
                        <c:v>1275.5999999999999</c:v>
                      </c:pt>
                      <c:pt idx="96">
                        <c:v>1242.8</c:v>
                      </c:pt>
                      <c:pt idx="97">
                        <c:v>1277.8</c:v>
                      </c:pt>
                      <c:pt idx="98">
                        <c:v>1347.4</c:v>
                      </c:pt>
                      <c:pt idx="99">
                        <c:v>1522.6</c:v>
                      </c:pt>
                      <c:pt idx="100">
                        <c:v>1466.6</c:v>
                      </c:pt>
                      <c:pt idx="101">
                        <c:v>1388.2</c:v>
                      </c:pt>
                      <c:pt idx="102">
                        <c:v>1521</c:v>
                      </c:pt>
                      <c:pt idx="103">
                        <c:v>1641.8</c:v>
                      </c:pt>
                      <c:pt idx="104">
                        <c:v>1768.4</c:v>
                      </c:pt>
                      <c:pt idx="105">
                        <c:v>1929</c:v>
                      </c:pt>
                      <c:pt idx="106">
                        <c:v>2154.8000000000002</c:v>
                      </c:pt>
                      <c:pt idx="107">
                        <c:v>2080.1999999999998</c:v>
                      </c:pt>
                      <c:pt idx="108">
                        <c:v>1963.6</c:v>
                      </c:pt>
                      <c:pt idx="109">
                        <c:v>2063.1999999999998</c:v>
                      </c:pt>
                      <c:pt idx="110">
                        <c:v>2182.6</c:v>
                      </c:pt>
                      <c:pt idx="111">
                        <c:v>2311.1999999999998</c:v>
                      </c:pt>
                      <c:pt idx="112">
                        <c:v>2458.6</c:v>
                      </c:pt>
                      <c:pt idx="113">
                        <c:v>2686.4</c:v>
                      </c:pt>
                      <c:pt idx="114">
                        <c:v>2555.6</c:v>
                      </c:pt>
                      <c:pt idx="115">
                        <c:v>2337</c:v>
                      </c:pt>
                      <c:pt idx="116">
                        <c:v>2391.8000000000002</c:v>
                      </c:pt>
                      <c:pt idx="117">
                        <c:v>2439.4</c:v>
                      </c:pt>
                      <c:pt idx="118">
                        <c:v>2590</c:v>
                      </c:pt>
                      <c:pt idx="119">
                        <c:v>2784.6</c:v>
                      </c:pt>
                      <c:pt idx="120">
                        <c:v>2832.6</c:v>
                      </c:pt>
                      <c:pt idx="121">
                        <c:v>2510.4</c:v>
                      </c:pt>
                      <c:pt idx="122">
                        <c:v>2283.8000000000002</c:v>
                      </c:pt>
                      <c:pt idx="123">
                        <c:v>2204.8000000000002</c:v>
                      </c:pt>
                      <c:pt idx="124">
                        <c:v>2277.8000000000002</c:v>
                      </c:pt>
                      <c:pt idx="125">
                        <c:v>2571.4</c:v>
                      </c:pt>
                      <c:pt idx="126">
                        <c:v>2893.8</c:v>
                      </c:pt>
                      <c:pt idx="127">
                        <c:v>3180.6</c:v>
                      </c:pt>
                      <c:pt idx="128">
                        <c:v>3040.8</c:v>
                      </c:pt>
                      <c:pt idx="129">
                        <c:v>2679.8</c:v>
                      </c:pt>
                      <c:pt idx="130">
                        <c:v>2666</c:v>
                      </c:pt>
                      <c:pt idx="131">
                        <c:v>2669</c:v>
                      </c:pt>
                      <c:pt idx="132">
                        <c:v>2644</c:v>
                      </c:pt>
                      <c:pt idx="133">
                        <c:v>2830.8</c:v>
                      </c:pt>
                      <c:pt idx="134">
                        <c:v>3136.4</c:v>
                      </c:pt>
                      <c:pt idx="135">
                        <c:v>2926</c:v>
                      </c:pt>
                      <c:pt idx="136">
                        <c:v>2586.6</c:v>
                      </c:pt>
                      <c:pt idx="137">
                        <c:v>2635.8</c:v>
                      </c:pt>
                      <c:pt idx="138">
                        <c:v>2563.4</c:v>
                      </c:pt>
                      <c:pt idx="139">
                        <c:v>2502.1999999999998</c:v>
                      </c:pt>
                      <c:pt idx="140">
                        <c:v>2570.4</c:v>
                      </c:pt>
                      <c:pt idx="141">
                        <c:v>2785.6</c:v>
                      </c:pt>
                      <c:pt idx="142">
                        <c:v>2523.8000000000002</c:v>
                      </c:pt>
                      <c:pt idx="143">
                        <c:v>2166</c:v>
                      </c:pt>
                      <c:pt idx="144">
                        <c:v>2091.4</c:v>
                      </c:pt>
                      <c:pt idx="145">
                        <c:v>2043.4</c:v>
                      </c:pt>
                      <c:pt idx="146">
                        <c:v>1987</c:v>
                      </c:pt>
                      <c:pt idx="147">
                        <c:v>1988.4</c:v>
                      </c:pt>
                      <c:pt idx="148">
                        <c:v>2169.6</c:v>
                      </c:pt>
                      <c:pt idx="149">
                        <c:v>1984.8</c:v>
                      </c:pt>
                      <c:pt idx="150">
                        <c:v>1695.2</c:v>
                      </c:pt>
                      <c:pt idx="151">
                        <c:v>1668.6</c:v>
                      </c:pt>
                      <c:pt idx="152">
                        <c:v>1671.4</c:v>
                      </c:pt>
                      <c:pt idx="153">
                        <c:v>1660.8</c:v>
                      </c:pt>
                      <c:pt idx="154">
                        <c:v>1731.2</c:v>
                      </c:pt>
                      <c:pt idx="155">
                        <c:v>1956.8</c:v>
                      </c:pt>
                      <c:pt idx="156">
                        <c:v>1835</c:v>
                      </c:pt>
                      <c:pt idx="157">
                        <c:v>1613</c:v>
                      </c:pt>
                      <c:pt idx="158">
                        <c:v>1625.4</c:v>
                      </c:pt>
                      <c:pt idx="159">
                        <c:v>1556.8</c:v>
                      </c:pt>
                      <c:pt idx="160">
                        <c:v>1444</c:v>
                      </c:pt>
                      <c:pt idx="161">
                        <c:v>1445</c:v>
                      </c:pt>
                      <c:pt idx="162">
                        <c:v>1541.8</c:v>
                      </c:pt>
                      <c:pt idx="163">
                        <c:v>1370</c:v>
                      </c:pt>
                      <c:pt idx="164">
                        <c:v>1209.2</c:v>
                      </c:pt>
                      <c:pt idx="165">
                        <c:v>1221.8</c:v>
                      </c:pt>
                      <c:pt idx="166">
                        <c:v>1231.4000000000001</c:v>
                      </c:pt>
                      <c:pt idx="167">
                        <c:v>1214.4000000000001</c:v>
                      </c:pt>
                      <c:pt idx="168">
                        <c:v>1246.8</c:v>
                      </c:pt>
                      <c:pt idx="169">
                        <c:v>1341.4</c:v>
                      </c:pt>
                      <c:pt idx="170">
                        <c:v>1212.8</c:v>
                      </c:pt>
                      <c:pt idx="171">
                        <c:v>1047</c:v>
                      </c:pt>
                      <c:pt idx="172">
                        <c:v>1115.2</c:v>
                      </c:pt>
                      <c:pt idx="173">
                        <c:v>1123</c:v>
                      </c:pt>
                      <c:pt idx="174">
                        <c:v>1144.5999999999999</c:v>
                      </c:pt>
                      <c:pt idx="175">
                        <c:v>1179.4000000000001</c:v>
                      </c:pt>
                      <c:pt idx="176">
                        <c:v>1249</c:v>
                      </c:pt>
                      <c:pt idx="177">
                        <c:v>1087.2</c:v>
                      </c:pt>
                      <c:pt idx="178">
                        <c:v>951</c:v>
                      </c:pt>
                      <c:pt idx="179">
                        <c:v>915.6</c:v>
                      </c:pt>
                      <c:pt idx="180">
                        <c:v>924.4</c:v>
                      </c:pt>
                      <c:pt idx="181">
                        <c:v>942.6</c:v>
                      </c:pt>
                      <c:pt idx="182">
                        <c:v>970.8</c:v>
                      </c:pt>
                      <c:pt idx="183">
                        <c:v>1015.4</c:v>
                      </c:pt>
                      <c:pt idx="184">
                        <c:v>900.2</c:v>
                      </c:pt>
                      <c:pt idx="185">
                        <c:v>787.2</c:v>
                      </c:pt>
                      <c:pt idx="186">
                        <c:v>696.8</c:v>
                      </c:pt>
                      <c:pt idx="187">
                        <c:v>714.4</c:v>
                      </c:pt>
                      <c:pt idx="188">
                        <c:v>728.2</c:v>
                      </c:pt>
                      <c:pt idx="189">
                        <c:v>789.2</c:v>
                      </c:pt>
                      <c:pt idx="190">
                        <c:v>876.2</c:v>
                      </c:pt>
                      <c:pt idx="191">
                        <c:v>884.8</c:v>
                      </c:pt>
                      <c:pt idx="192">
                        <c:v>789.2</c:v>
                      </c:pt>
                      <c:pt idx="193">
                        <c:v>825.4</c:v>
                      </c:pt>
                      <c:pt idx="194">
                        <c:v>858.4</c:v>
                      </c:pt>
                      <c:pt idx="195">
                        <c:v>886.2</c:v>
                      </c:pt>
                      <c:pt idx="196">
                        <c:v>950</c:v>
                      </c:pt>
                      <c:pt idx="197">
                        <c:v>1022.2</c:v>
                      </c:pt>
                      <c:pt idx="198">
                        <c:v>951.6</c:v>
                      </c:pt>
                      <c:pt idx="199">
                        <c:v>867.2</c:v>
                      </c:pt>
                      <c:pt idx="200">
                        <c:v>893.6</c:v>
                      </c:pt>
                      <c:pt idx="201">
                        <c:v>914</c:v>
                      </c:pt>
                      <c:pt idx="202">
                        <c:v>945.8</c:v>
                      </c:pt>
                      <c:pt idx="203">
                        <c:v>1003.6</c:v>
                      </c:pt>
                      <c:pt idx="204">
                        <c:v>1086.8</c:v>
                      </c:pt>
                      <c:pt idx="205">
                        <c:v>995.8</c:v>
                      </c:pt>
                      <c:pt idx="206">
                        <c:v>902.2</c:v>
                      </c:pt>
                      <c:pt idx="207">
                        <c:v>919</c:v>
                      </c:pt>
                      <c:pt idx="208">
                        <c:v>932.2</c:v>
                      </c:pt>
                      <c:pt idx="209">
                        <c:v>967.4</c:v>
                      </c:pt>
                      <c:pt idx="210">
                        <c:v>1060.4000000000001</c:v>
                      </c:pt>
                      <c:pt idx="211">
                        <c:v>1144.5999999999999</c:v>
                      </c:pt>
                      <c:pt idx="212">
                        <c:v>1096.4000000000001</c:v>
                      </c:pt>
                      <c:pt idx="213">
                        <c:v>1012.6</c:v>
                      </c:pt>
                      <c:pt idx="214">
                        <c:v>1050.4000000000001</c:v>
                      </c:pt>
                      <c:pt idx="215">
                        <c:v>1020.8</c:v>
                      </c:pt>
                      <c:pt idx="216">
                        <c:v>1064.5999999999999</c:v>
                      </c:pt>
                      <c:pt idx="217">
                        <c:v>1117.2</c:v>
                      </c:pt>
                      <c:pt idx="218">
                        <c:v>1221.4000000000001</c:v>
                      </c:pt>
                      <c:pt idx="219">
                        <c:v>1170.4000000000001</c:v>
                      </c:pt>
                      <c:pt idx="220">
                        <c:v>1100.4000000000001</c:v>
                      </c:pt>
                      <c:pt idx="221">
                        <c:v>1136.5999999999999</c:v>
                      </c:pt>
                      <c:pt idx="222">
                        <c:v>1147.2</c:v>
                      </c:pt>
                      <c:pt idx="223">
                        <c:v>1159.2</c:v>
                      </c:pt>
                      <c:pt idx="224">
                        <c:v>1195.4000000000001</c:v>
                      </c:pt>
                      <c:pt idx="225">
                        <c:v>1303.2</c:v>
                      </c:pt>
                      <c:pt idx="226">
                        <c:v>1223.8</c:v>
                      </c:pt>
                      <c:pt idx="227">
                        <c:v>1128.5999999999999</c:v>
                      </c:pt>
                      <c:pt idx="228">
                        <c:v>1215</c:v>
                      </c:pt>
                      <c:pt idx="229">
                        <c:v>1246.4000000000001</c:v>
                      </c:pt>
                      <c:pt idx="230">
                        <c:v>1288.5999999999999</c:v>
                      </c:pt>
                      <c:pt idx="231">
                        <c:v>1349.8</c:v>
                      </c:pt>
                      <c:pt idx="232">
                        <c:v>1476.8</c:v>
                      </c:pt>
                      <c:pt idx="233">
                        <c:v>1352.2</c:v>
                      </c:pt>
                      <c:pt idx="234">
                        <c:v>1219.5999999999999</c:v>
                      </c:pt>
                      <c:pt idx="235">
                        <c:v>1231.5999999999999</c:v>
                      </c:pt>
                      <c:pt idx="236">
                        <c:v>1249</c:v>
                      </c:pt>
                      <c:pt idx="237">
                        <c:v>1245.2</c:v>
                      </c:pt>
                      <c:pt idx="238">
                        <c:v>1323.2</c:v>
                      </c:pt>
                      <c:pt idx="239">
                        <c:v>1485.8</c:v>
                      </c:pt>
                      <c:pt idx="240">
                        <c:v>1465.6</c:v>
                      </c:pt>
                      <c:pt idx="241">
                        <c:v>1447.8</c:v>
                      </c:pt>
                      <c:pt idx="242">
                        <c:v>1692.8</c:v>
                      </c:pt>
                      <c:pt idx="243">
                        <c:v>1861</c:v>
                      </c:pt>
                      <c:pt idx="244">
                        <c:v>2026.6</c:v>
                      </c:pt>
                      <c:pt idx="245">
                        <c:v>2198.4</c:v>
                      </c:pt>
                      <c:pt idx="246">
                        <c:v>2392.1999999999998</c:v>
                      </c:pt>
                      <c:pt idx="247">
                        <c:v>2262.6</c:v>
                      </c:pt>
                      <c:pt idx="248">
                        <c:v>2103.8000000000002</c:v>
                      </c:pt>
                      <c:pt idx="249">
                        <c:v>2233.1999999999998</c:v>
                      </c:pt>
                      <c:pt idx="250">
                        <c:v>2386.6</c:v>
                      </c:pt>
                      <c:pt idx="251">
                        <c:v>2569.4</c:v>
                      </c:pt>
                      <c:pt idx="252">
                        <c:v>2842.8</c:v>
                      </c:pt>
                      <c:pt idx="253">
                        <c:v>3276.2</c:v>
                      </c:pt>
                      <c:pt idx="254">
                        <c:v>3280.2</c:v>
                      </c:pt>
                      <c:pt idx="255">
                        <c:v>3203.4</c:v>
                      </c:pt>
                      <c:pt idx="256">
                        <c:v>3563.8</c:v>
                      </c:pt>
                      <c:pt idx="257">
                        <c:v>3855</c:v>
                      </c:pt>
                      <c:pt idx="258">
                        <c:v>4100</c:v>
                      </c:pt>
                      <c:pt idx="259">
                        <c:v>4422.8</c:v>
                      </c:pt>
                      <c:pt idx="260">
                        <c:v>4887.6000000000004</c:v>
                      </c:pt>
                      <c:pt idx="261">
                        <c:v>4660.3999999999996</c:v>
                      </c:pt>
                      <c:pt idx="262">
                        <c:v>4339.6000000000004</c:v>
                      </c:pt>
                      <c:pt idx="263">
                        <c:v>4594.2</c:v>
                      </c:pt>
                      <c:pt idx="264">
                        <c:v>4861.6000000000004</c:v>
                      </c:pt>
                      <c:pt idx="265">
                        <c:v>5105.6000000000004</c:v>
                      </c:pt>
                      <c:pt idx="266">
                        <c:v>4932.8</c:v>
                      </c:pt>
                      <c:pt idx="267">
                        <c:v>5336.8</c:v>
                      </c:pt>
                      <c:pt idx="268">
                        <c:v>5385.8</c:v>
                      </c:pt>
                      <c:pt idx="269">
                        <c:v>5143.8</c:v>
                      </c:pt>
                      <c:pt idx="270">
                        <c:v>5946</c:v>
                      </c:pt>
                      <c:pt idx="271">
                        <c:v>7446.2</c:v>
                      </c:pt>
                      <c:pt idx="272">
                        <c:v>8455.7999999999993</c:v>
                      </c:pt>
                      <c:pt idx="273">
                        <c:v>9134</c:v>
                      </c:pt>
                      <c:pt idx="274">
                        <c:v>10154</c:v>
                      </c:pt>
                      <c:pt idx="275">
                        <c:v>9813.7999999999993</c:v>
                      </c:pt>
                      <c:pt idx="276">
                        <c:v>8859.2000000000007</c:v>
                      </c:pt>
                      <c:pt idx="277">
                        <c:v>9480.6</c:v>
                      </c:pt>
                      <c:pt idx="278">
                        <c:v>10190.6</c:v>
                      </c:pt>
                      <c:pt idx="279">
                        <c:v>10694</c:v>
                      </c:pt>
                      <c:pt idx="280">
                        <c:v>11652.2</c:v>
                      </c:pt>
                      <c:pt idx="281">
                        <c:v>13250.2</c:v>
                      </c:pt>
                      <c:pt idx="282">
                        <c:v>12909</c:v>
                      </c:pt>
                      <c:pt idx="283">
                        <c:v>11602.6</c:v>
                      </c:pt>
                      <c:pt idx="284">
                        <c:v>12581.4</c:v>
                      </c:pt>
                      <c:pt idx="285">
                        <c:v>13398.2</c:v>
                      </c:pt>
                      <c:pt idx="286">
                        <c:v>13881.6</c:v>
                      </c:pt>
                      <c:pt idx="287">
                        <c:v>14821.2</c:v>
                      </c:pt>
                      <c:pt idx="288">
                        <c:v>16514</c:v>
                      </c:pt>
                      <c:pt idx="289">
                        <c:v>15471</c:v>
                      </c:pt>
                      <c:pt idx="290">
                        <c:v>13424.6</c:v>
                      </c:pt>
                      <c:pt idx="291">
                        <c:v>13765.4</c:v>
                      </c:pt>
                      <c:pt idx="292">
                        <c:v>14251.8</c:v>
                      </c:pt>
                      <c:pt idx="293">
                        <c:v>14587</c:v>
                      </c:pt>
                      <c:pt idx="294">
                        <c:v>13939</c:v>
                      </c:pt>
                      <c:pt idx="295">
                        <c:v>13346.4</c:v>
                      </c:pt>
                      <c:pt idx="296">
                        <c:v>12525.4</c:v>
                      </c:pt>
                      <c:pt idx="297">
                        <c:v>10478.200000000001</c:v>
                      </c:pt>
                      <c:pt idx="298">
                        <c:v>11364</c:v>
                      </c:pt>
                      <c:pt idx="299">
                        <c:v>13948.2</c:v>
                      </c:pt>
                      <c:pt idx="300">
                        <c:v>17090.2</c:v>
                      </c:pt>
                      <c:pt idx="301">
                        <c:v>16493.599999999999</c:v>
                      </c:pt>
                      <c:pt idx="302">
                        <c:v>15882</c:v>
                      </c:pt>
                      <c:pt idx="303">
                        <c:v>14452</c:v>
                      </c:pt>
                      <c:pt idx="304">
                        <c:v>11754.8</c:v>
                      </c:pt>
                      <c:pt idx="305">
                        <c:v>12137.4</c:v>
                      </c:pt>
                      <c:pt idx="306">
                        <c:v>13940.8</c:v>
                      </c:pt>
                      <c:pt idx="307">
                        <c:v>16527.400000000001</c:v>
                      </c:pt>
                      <c:pt idx="308">
                        <c:v>16805.8</c:v>
                      </c:pt>
                      <c:pt idx="309">
                        <c:v>18041.8</c:v>
                      </c:pt>
                      <c:pt idx="310">
                        <c:v>15830.2</c:v>
                      </c:pt>
                      <c:pt idx="311">
                        <c:v>12994.6</c:v>
                      </c:pt>
                      <c:pt idx="312">
                        <c:v>12199.6</c:v>
                      </c:pt>
                      <c:pt idx="313">
                        <c:v>11661.6</c:v>
                      </c:pt>
                      <c:pt idx="314">
                        <c:v>11034.4</c:v>
                      </c:pt>
                      <c:pt idx="315">
                        <c:v>10979.4</c:v>
                      </c:pt>
                      <c:pt idx="316">
                        <c:v>11817.2</c:v>
                      </c:pt>
                      <c:pt idx="317">
                        <c:v>10338</c:v>
                      </c:pt>
                      <c:pt idx="318">
                        <c:v>8555.4</c:v>
                      </c:pt>
                      <c:pt idx="319">
                        <c:v>7606.8</c:v>
                      </c:pt>
                      <c:pt idx="320">
                        <c:v>7351.6</c:v>
                      </c:pt>
                      <c:pt idx="321">
                        <c:v>7100.2</c:v>
                      </c:pt>
                      <c:pt idx="322">
                        <c:v>7164.6</c:v>
                      </c:pt>
                      <c:pt idx="323">
                        <c:v>7668.6</c:v>
                      </c:pt>
                      <c:pt idx="324">
                        <c:v>7224</c:v>
                      </c:pt>
                      <c:pt idx="325">
                        <c:v>6012.4</c:v>
                      </c:pt>
                      <c:pt idx="326">
                        <c:v>5581.6</c:v>
                      </c:pt>
                      <c:pt idx="327">
                        <c:v>5278</c:v>
                      </c:pt>
                      <c:pt idx="328">
                        <c:v>5017.2</c:v>
                      </c:pt>
                      <c:pt idx="329">
                        <c:v>5075.8</c:v>
                      </c:pt>
                      <c:pt idx="330">
                        <c:v>5217.6000000000004</c:v>
                      </c:pt>
                      <c:pt idx="331">
                        <c:v>4619.6000000000004</c:v>
                      </c:pt>
                      <c:pt idx="332">
                        <c:v>3926</c:v>
                      </c:pt>
                      <c:pt idx="333">
                        <c:v>3791.4</c:v>
                      </c:pt>
                      <c:pt idx="334">
                        <c:v>3612.6</c:v>
                      </c:pt>
                      <c:pt idx="335">
                        <c:v>3503</c:v>
                      </c:pt>
                      <c:pt idx="336">
                        <c:v>3424</c:v>
                      </c:pt>
                      <c:pt idx="337">
                        <c:v>3506.2</c:v>
                      </c:pt>
                      <c:pt idx="338">
                        <c:v>3013</c:v>
                      </c:pt>
                      <c:pt idx="339">
                        <c:v>2524.8000000000002</c:v>
                      </c:pt>
                      <c:pt idx="340">
                        <c:v>2404.6</c:v>
                      </c:pt>
                      <c:pt idx="341">
                        <c:v>2225</c:v>
                      </c:pt>
                      <c:pt idx="342">
                        <c:v>2063.4</c:v>
                      </c:pt>
                      <c:pt idx="343">
                        <c:v>1997.2</c:v>
                      </c:pt>
                      <c:pt idx="344">
                        <c:v>2042.6</c:v>
                      </c:pt>
                      <c:pt idx="345">
                        <c:v>1740</c:v>
                      </c:pt>
                      <c:pt idx="346">
                        <c:v>1492.2</c:v>
                      </c:pt>
                      <c:pt idx="347">
                        <c:v>1368</c:v>
                      </c:pt>
                      <c:pt idx="348">
                        <c:v>1287.4000000000001</c:v>
                      </c:pt>
                      <c:pt idx="349">
                        <c:v>1217.5999999999999</c:v>
                      </c:pt>
                      <c:pt idx="350">
                        <c:v>1187.5999999999999</c:v>
                      </c:pt>
                      <c:pt idx="351">
                        <c:v>1207.2</c:v>
                      </c:pt>
                      <c:pt idx="352">
                        <c:v>1090.8</c:v>
                      </c:pt>
                      <c:pt idx="353">
                        <c:v>927.2</c:v>
                      </c:pt>
                      <c:pt idx="354">
                        <c:v>881.4</c:v>
                      </c:pt>
                      <c:pt idx="355">
                        <c:v>848.4</c:v>
                      </c:pt>
                      <c:pt idx="356">
                        <c:v>829.8</c:v>
                      </c:pt>
                      <c:pt idx="357">
                        <c:v>833</c:v>
                      </c:pt>
                      <c:pt idx="358">
                        <c:v>871.4</c:v>
                      </c:pt>
                      <c:pt idx="359">
                        <c:v>787.8</c:v>
                      </c:pt>
                      <c:pt idx="360">
                        <c:v>706.2</c:v>
                      </c:pt>
                      <c:pt idx="361">
                        <c:v>693</c:v>
                      </c:pt>
                      <c:pt idx="362">
                        <c:v>673.8</c:v>
                      </c:pt>
                      <c:pt idx="363">
                        <c:v>654.79999999999995</c:v>
                      </c:pt>
                      <c:pt idx="364">
                        <c:v>663.4</c:v>
                      </c:pt>
                      <c:pt idx="365">
                        <c:v>690.4</c:v>
                      </c:pt>
                      <c:pt idx="366">
                        <c:v>627.20000000000005</c:v>
                      </c:pt>
                      <c:pt idx="367">
                        <c:v>581.4</c:v>
                      </c:pt>
                      <c:pt idx="368">
                        <c:v>596.6</c:v>
                      </c:pt>
                      <c:pt idx="369">
                        <c:v>592</c:v>
                      </c:pt>
                      <c:pt idx="370">
                        <c:v>590.20000000000005</c:v>
                      </c:pt>
                      <c:pt idx="371">
                        <c:v>607.4</c:v>
                      </c:pt>
                      <c:pt idx="372">
                        <c:v>629</c:v>
                      </c:pt>
                      <c:pt idx="373">
                        <c:v>559.79999999999995</c:v>
                      </c:pt>
                      <c:pt idx="374">
                        <c:v>504.2</c:v>
                      </c:pt>
                      <c:pt idx="375">
                        <c:v>498</c:v>
                      </c:pt>
                      <c:pt idx="376">
                        <c:v>500.4</c:v>
                      </c:pt>
                      <c:pt idx="377">
                        <c:v>496.8</c:v>
                      </c:pt>
                      <c:pt idx="378">
                        <c:v>513.4</c:v>
                      </c:pt>
                      <c:pt idx="379">
                        <c:v>535.20000000000005</c:v>
                      </c:pt>
                      <c:pt idx="380">
                        <c:v>485.4</c:v>
                      </c:pt>
                      <c:pt idx="381">
                        <c:v>427.8</c:v>
                      </c:pt>
                      <c:pt idx="382">
                        <c:v>430.8</c:v>
                      </c:pt>
                      <c:pt idx="383">
                        <c:v>436.4</c:v>
                      </c:pt>
                      <c:pt idx="384">
                        <c:v>452.4</c:v>
                      </c:pt>
                      <c:pt idx="385">
                        <c:v>481.6</c:v>
                      </c:pt>
                      <c:pt idx="386">
                        <c:v>510.4</c:v>
                      </c:pt>
                      <c:pt idx="387">
                        <c:v>466.8</c:v>
                      </c:pt>
                      <c:pt idx="388">
                        <c:v>434.6</c:v>
                      </c:pt>
                      <c:pt idx="389">
                        <c:v>449.2</c:v>
                      </c:pt>
                      <c:pt idx="390">
                        <c:v>460.4</c:v>
                      </c:pt>
                      <c:pt idx="391">
                        <c:v>472.6</c:v>
                      </c:pt>
                      <c:pt idx="392">
                        <c:v>502.6</c:v>
                      </c:pt>
                      <c:pt idx="393">
                        <c:v>539.20000000000005</c:v>
                      </c:pt>
                      <c:pt idx="394">
                        <c:v>484.4</c:v>
                      </c:pt>
                      <c:pt idx="395">
                        <c:v>439</c:v>
                      </c:pt>
                      <c:pt idx="396">
                        <c:v>458.4</c:v>
                      </c:pt>
                      <c:pt idx="397">
                        <c:v>478.8</c:v>
                      </c:pt>
                      <c:pt idx="398">
                        <c:v>483.8</c:v>
                      </c:pt>
                      <c:pt idx="399">
                        <c:v>509.8</c:v>
                      </c:pt>
                      <c:pt idx="400">
                        <c:v>556.4</c:v>
                      </c:pt>
                      <c:pt idx="401">
                        <c:v>516</c:v>
                      </c:pt>
                      <c:pt idx="402">
                        <c:v>456.8</c:v>
                      </c:pt>
                      <c:pt idx="403">
                        <c:v>458.8</c:v>
                      </c:pt>
                      <c:pt idx="404">
                        <c:v>474.6</c:v>
                      </c:pt>
                      <c:pt idx="405">
                        <c:v>468.2</c:v>
                      </c:pt>
                      <c:pt idx="406">
                        <c:v>477.4</c:v>
                      </c:pt>
                      <c:pt idx="407">
                        <c:v>508.4</c:v>
                      </c:pt>
                      <c:pt idx="408">
                        <c:v>467.6</c:v>
                      </c:pt>
                      <c:pt idx="409">
                        <c:v>415.4</c:v>
                      </c:pt>
                      <c:pt idx="410">
                        <c:v>409.6</c:v>
                      </c:pt>
                      <c:pt idx="411">
                        <c:v>402.6</c:v>
                      </c:pt>
                      <c:pt idx="412">
                        <c:v>389</c:v>
                      </c:pt>
                      <c:pt idx="413">
                        <c:v>390.6</c:v>
                      </c:pt>
                      <c:pt idx="414">
                        <c:v>403.2</c:v>
                      </c:pt>
                      <c:pt idx="415">
                        <c:v>363.8</c:v>
                      </c:pt>
                      <c:pt idx="416">
                        <c:v>327.39999999999998</c:v>
                      </c:pt>
                      <c:pt idx="417">
                        <c:v>324.60000000000002</c:v>
                      </c:pt>
                      <c:pt idx="418">
                        <c:v>320.60000000000002</c:v>
                      </c:pt>
                      <c:pt idx="419">
                        <c:v>322.39999999999998</c:v>
                      </c:pt>
                      <c:pt idx="420">
                        <c:v>329.8</c:v>
                      </c:pt>
                      <c:pt idx="421">
                        <c:v>343.4</c:v>
                      </c:pt>
                      <c:pt idx="422">
                        <c:v>315.8</c:v>
                      </c:pt>
                      <c:pt idx="423">
                        <c:v>283.60000000000002</c:v>
                      </c:pt>
                      <c:pt idx="424">
                        <c:v>287.2</c:v>
                      </c:pt>
                      <c:pt idx="425">
                        <c:v>281</c:v>
                      </c:pt>
                      <c:pt idx="426">
                        <c:v>283</c:v>
                      </c:pt>
                      <c:pt idx="427">
                        <c:v>293.39999999999998</c:v>
                      </c:pt>
                      <c:pt idx="428">
                        <c:v>307.2</c:v>
                      </c:pt>
                      <c:pt idx="429">
                        <c:v>266.2</c:v>
                      </c:pt>
                      <c:pt idx="430">
                        <c:v>239.4</c:v>
                      </c:pt>
                      <c:pt idx="431">
                        <c:v>234</c:v>
                      </c:pt>
                      <c:pt idx="432">
                        <c:v>237.2</c:v>
                      </c:pt>
                      <c:pt idx="433">
                        <c:v>235</c:v>
                      </c:pt>
                      <c:pt idx="434">
                        <c:v>242.4</c:v>
                      </c:pt>
                      <c:pt idx="435">
                        <c:v>252.6</c:v>
                      </c:pt>
                      <c:pt idx="436">
                        <c:v>226</c:v>
                      </c:pt>
                      <c:pt idx="437">
                        <c:v>195.8</c:v>
                      </c:pt>
                      <c:pt idx="438">
                        <c:v>198.2</c:v>
                      </c:pt>
                      <c:pt idx="439">
                        <c:v>196</c:v>
                      </c:pt>
                      <c:pt idx="440">
                        <c:v>191.4</c:v>
                      </c:pt>
                      <c:pt idx="441">
                        <c:v>203.8</c:v>
                      </c:pt>
                      <c:pt idx="442">
                        <c:v>209.6</c:v>
                      </c:pt>
                      <c:pt idx="443">
                        <c:v>183.6</c:v>
                      </c:pt>
                      <c:pt idx="444">
                        <c:v>168.2</c:v>
                      </c:pt>
                      <c:pt idx="445">
                        <c:v>171.2</c:v>
                      </c:pt>
                      <c:pt idx="446">
                        <c:v>167.4</c:v>
                      </c:pt>
                      <c:pt idx="447">
                        <c:v>172.4</c:v>
                      </c:pt>
                      <c:pt idx="448">
                        <c:v>185.4</c:v>
                      </c:pt>
                      <c:pt idx="449">
                        <c:v>197</c:v>
                      </c:pt>
                      <c:pt idx="450">
                        <c:v>181.2</c:v>
                      </c:pt>
                      <c:pt idx="451">
                        <c:v>169.6</c:v>
                      </c:pt>
                      <c:pt idx="452">
                        <c:v>153.4</c:v>
                      </c:pt>
                      <c:pt idx="453">
                        <c:v>169.2</c:v>
                      </c:pt>
                      <c:pt idx="454">
                        <c:v>184.2</c:v>
                      </c:pt>
                      <c:pt idx="455">
                        <c:v>202.2</c:v>
                      </c:pt>
                      <c:pt idx="456">
                        <c:v>214</c:v>
                      </c:pt>
                      <c:pt idx="457">
                        <c:v>216.8</c:v>
                      </c:pt>
                      <c:pt idx="458">
                        <c:v>191</c:v>
                      </c:pt>
                      <c:pt idx="459">
                        <c:v>183</c:v>
                      </c:pt>
                      <c:pt idx="460">
                        <c:v>186.8</c:v>
                      </c:pt>
                      <c:pt idx="461">
                        <c:v>191.8</c:v>
                      </c:pt>
                      <c:pt idx="462">
                        <c:v>204.6</c:v>
                      </c:pt>
                      <c:pt idx="463">
                        <c:v>213.4</c:v>
                      </c:pt>
                      <c:pt idx="464">
                        <c:v>203.4</c:v>
                      </c:pt>
                      <c:pt idx="465">
                        <c:v>183.4</c:v>
                      </c:pt>
                      <c:pt idx="466">
                        <c:v>194</c:v>
                      </c:pt>
                      <c:pt idx="467">
                        <c:v>202.6</c:v>
                      </c:pt>
                      <c:pt idx="468">
                        <c:v>214.2</c:v>
                      </c:pt>
                      <c:pt idx="469">
                        <c:v>227.6</c:v>
                      </c:pt>
                      <c:pt idx="470">
                        <c:v>246.8</c:v>
                      </c:pt>
                      <c:pt idx="471">
                        <c:v>227.4</c:v>
                      </c:pt>
                      <c:pt idx="472">
                        <c:v>219.2</c:v>
                      </c:pt>
                      <c:pt idx="473">
                        <c:v>231.4</c:v>
                      </c:pt>
                      <c:pt idx="474">
                        <c:v>246.6</c:v>
                      </c:pt>
                      <c:pt idx="475">
                        <c:v>262.8</c:v>
                      </c:pt>
                      <c:pt idx="476">
                        <c:v>296</c:v>
                      </c:pt>
                      <c:pt idx="477">
                        <c:v>321.39999999999998</c:v>
                      </c:pt>
                      <c:pt idx="478">
                        <c:v>317.8</c:v>
                      </c:pt>
                      <c:pt idx="479">
                        <c:v>321</c:v>
                      </c:pt>
                      <c:pt idx="480">
                        <c:v>371</c:v>
                      </c:pt>
                      <c:pt idx="481">
                        <c:v>409.4</c:v>
                      </c:pt>
                      <c:pt idx="482">
                        <c:v>468.6</c:v>
                      </c:pt>
                      <c:pt idx="483">
                        <c:v>547</c:v>
                      </c:pt>
                      <c:pt idx="484">
                        <c:v>609.4</c:v>
                      </c:pt>
                      <c:pt idx="485">
                        <c:v>598.4</c:v>
                      </c:pt>
                      <c:pt idx="486">
                        <c:v>580.20000000000005</c:v>
                      </c:pt>
                      <c:pt idx="487">
                        <c:v>637</c:v>
                      </c:pt>
                      <c:pt idx="488">
                        <c:v>747</c:v>
                      </c:pt>
                      <c:pt idx="489">
                        <c:v>872.4</c:v>
                      </c:pt>
                      <c:pt idx="490">
                        <c:v>1014.8</c:v>
                      </c:pt>
                      <c:pt idx="491">
                        <c:v>1179</c:v>
                      </c:pt>
                      <c:pt idx="492">
                        <c:v>1204.4000000000001</c:v>
                      </c:pt>
                      <c:pt idx="493">
                        <c:v>1166</c:v>
                      </c:pt>
                      <c:pt idx="494">
                        <c:v>1276.2</c:v>
                      </c:pt>
                      <c:pt idx="495">
                        <c:v>1398.4</c:v>
                      </c:pt>
                      <c:pt idx="496">
                        <c:v>1534</c:v>
                      </c:pt>
                      <c:pt idx="497">
                        <c:v>1739</c:v>
                      </c:pt>
                      <c:pt idx="498">
                        <c:v>1937</c:v>
                      </c:pt>
                      <c:pt idx="499">
                        <c:v>1888.8</c:v>
                      </c:pt>
                      <c:pt idx="500">
                        <c:v>1838.4</c:v>
                      </c:pt>
                      <c:pt idx="501">
                        <c:v>1986</c:v>
                      </c:pt>
                      <c:pt idx="502">
                        <c:v>2106</c:v>
                      </c:pt>
                      <c:pt idx="503">
                        <c:v>2256.8000000000002</c:v>
                      </c:pt>
                      <c:pt idx="504">
                        <c:v>2414.1999999999998</c:v>
                      </c:pt>
                      <c:pt idx="505">
                        <c:v>2579.6</c:v>
                      </c:pt>
                      <c:pt idx="506">
                        <c:v>2428.1999999999998</c:v>
                      </c:pt>
                      <c:pt idx="507">
                        <c:v>2249.6</c:v>
                      </c:pt>
                      <c:pt idx="508">
                        <c:v>2364.6</c:v>
                      </c:pt>
                      <c:pt idx="509">
                        <c:v>2550.1999999999998</c:v>
                      </c:pt>
                      <c:pt idx="510">
                        <c:v>2753.2</c:v>
                      </c:pt>
                      <c:pt idx="511">
                        <c:v>2993.4</c:v>
                      </c:pt>
                      <c:pt idx="512">
                        <c:v>3254.8</c:v>
                      </c:pt>
                      <c:pt idx="513">
                        <c:v>3046.4</c:v>
                      </c:pt>
                      <c:pt idx="514">
                        <c:v>2808.4</c:v>
                      </c:pt>
                      <c:pt idx="515">
                        <c:v>2852.4</c:v>
                      </c:pt>
                      <c:pt idx="516">
                        <c:v>2968</c:v>
                      </c:pt>
                      <c:pt idx="517">
                        <c:v>3105</c:v>
                      </c:pt>
                      <c:pt idx="518">
                        <c:v>3318.2</c:v>
                      </c:pt>
                      <c:pt idx="519">
                        <c:v>3516</c:v>
                      </c:pt>
                      <c:pt idx="520">
                        <c:v>3266.6</c:v>
                      </c:pt>
                      <c:pt idx="521">
                        <c:v>2885.2</c:v>
                      </c:pt>
                      <c:pt idx="522">
                        <c:v>2901.8</c:v>
                      </c:pt>
                      <c:pt idx="523">
                        <c:v>2935.8</c:v>
                      </c:pt>
                      <c:pt idx="524">
                        <c:v>3046.4</c:v>
                      </c:pt>
                      <c:pt idx="525">
                        <c:v>3185.8</c:v>
                      </c:pt>
                      <c:pt idx="526">
                        <c:v>3378</c:v>
                      </c:pt>
                      <c:pt idx="527">
                        <c:v>3001.2</c:v>
                      </c:pt>
                      <c:pt idx="528">
                        <c:v>2539.8000000000002</c:v>
                      </c:pt>
                      <c:pt idx="529">
                        <c:v>2524</c:v>
                      </c:pt>
                      <c:pt idx="530">
                        <c:v>2537</c:v>
                      </c:pt>
                      <c:pt idx="531">
                        <c:v>2522.6</c:v>
                      </c:pt>
                      <c:pt idx="532">
                        <c:v>2353.8000000000002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3A6A-4019-8D6E-40B1F42CF214}"/>
                  </c:ext>
                </c:extLst>
              </c15:ser>
            </c15:filteredScatterSeries>
            <c15:filteredScatterSeries>
              <c15:ser>
                <c:idx val="2"/>
                <c:order val="5"/>
                <c:tx>
                  <c:v>Bump1</c:v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LA_County_Covid19_cases_deaths_!$A$5:$A$539</c15:sqref>
                        </c15:formulaRef>
                      </c:ext>
                    </c:extLst>
                    <c:numCache>
                      <c:formatCode>General</c:formatCode>
                      <c:ptCount val="535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  <c:pt idx="250">
                        <c:v>251</c:v>
                      </c:pt>
                      <c:pt idx="251">
                        <c:v>252</c:v>
                      </c:pt>
                      <c:pt idx="252">
                        <c:v>253</c:v>
                      </c:pt>
                      <c:pt idx="253">
                        <c:v>254</c:v>
                      </c:pt>
                      <c:pt idx="254">
                        <c:v>255</c:v>
                      </c:pt>
                      <c:pt idx="255">
                        <c:v>256</c:v>
                      </c:pt>
                      <c:pt idx="256">
                        <c:v>257</c:v>
                      </c:pt>
                      <c:pt idx="257">
                        <c:v>258</c:v>
                      </c:pt>
                      <c:pt idx="258">
                        <c:v>259</c:v>
                      </c:pt>
                      <c:pt idx="259">
                        <c:v>260</c:v>
                      </c:pt>
                      <c:pt idx="260">
                        <c:v>261</c:v>
                      </c:pt>
                      <c:pt idx="261">
                        <c:v>262</c:v>
                      </c:pt>
                      <c:pt idx="262">
                        <c:v>263</c:v>
                      </c:pt>
                      <c:pt idx="263">
                        <c:v>264</c:v>
                      </c:pt>
                      <c:pt idx="264">
                        <c:v>265</c:v>
                      </c:pt>
                      <c:pt idx="265">
                        <c:v>266</c:v>
                      </c:pt>
                      <c:pt idx="266">
                        <c:v>267</c:v>
                      </c:pt>
                      <c:pt idx="267">
                        <c:v>268</c:v>
                      </c:pt>
                      <c:pt idx="268">
                        <c:v>269</c:v>
                      </c:pt>
                      <c:pt idx="269">
                        <c:v>270</c:v>
                      </c:pt>
                      <c:pt idx="270">
                        <c:v>271</c:v>
                      </c:pt>
                      <c:pt idx="271">
                        <c:v>272</c:v>
                      </c:pt>
                      <c:pt idx="272">
                        <c:v>273</c:v>
                      </c:pt>
                      <c:pt idx="273">
                        <c:v>274</c:v>
                      </c:pt>
                      <c:pt idx="274">
                        <c:v>275</c:v>
                      </c:pt>
                      <c:pt idx="275">
                        <c:v>276</c:v>
                      </c:pt>
                      <c:pt idx="276">
                        <c:v>277</c:v>
                      </c:pt>
                      <c:pt idx="277">
                        <c:v>278</c:v>
                      </c:pt>
                      <c:pt idx="278">
                        <c:v>279</c:v>
                      </c:pt>
                      <c:pt idx="279">
                        <c:v>280</c:v>
                      </c:pt>
                      <c:pt idx="280">
                        <c:v>281</c:v>
                      </c:pt>
                      <c:pt idx="281">
                        <c:v>282</c:v>
                      </c:pt>
                      <c:pt idx="282">
                        <c:v>283</c:v>
                      </c:pt>
                      <c:pt idx="283">
                        <c:v>284</c:v>
                      </c:pt>
                      <c:pt idx="284">
                        <c:v>285</c:v>
                      </c:pt>
                      <c:pt idx="285">
                        <c:v>286</c:v>
                      </c:pt>
                      <c:pt idx="286">
                        <c:v>287</c:v>
                      </c:pt>
                      <c:pt idx="287">
                        <c:v>288</c:v>
                      </c:pt>
                      <c:pt idx="288">
                        <c:v>289</c:v>
                      </c:pt>
                      <c:pt idx="289">
                        <c:v>290</c:v>
                      </c:pt>
                      <c:pt idx="290">
                        <c:v>291</c:v>
                      </c:pt>
                      <c:pt idx="291">
                        <c:v>292</c:v>
                      </c:pt>
                      <c:pt idx="292">
                        <c:v>293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296</c:v>
                      </c:pt>
                      <c:pt idx="296">
                        <c:v>297</c:v>
                      </c:pt>
                      <c:pt idx="297">
                        <c:v>298</c:v>
                      </c:pt>
                      <c:pt idx="298">
                        <c:v>299</c:v>
                      </c:pt>
                      <c:pt idx="299">
                        <c:v>300</c:v>
                      </c:pt>
                      <c:pt idx="300">
                        <c:v>301</c:v>
                      </c:pt>
                      <c:pt idx="301">
                        <c:v>302</c:v>
                      </c:pt>
                      <c:pt idx="302">
                        <c:v>303</c:v>
                      </c:pt>
                      <c:pt idx="303">
                        <c:v>304</c:v>
                      </c:pt>
                      <c:pt idx="304">
                        <c:v>305</c:v>
                      </c:pt>
                      <c:pt idx="305">
                        <c:v>306</c:v>
                      </c:pt>
                      <c:pt idx="306">
                        <c:v>307</c:v>
                      </c:pt>
                      <c:pt idx="307">
                        <c:v>308</c:v>
                      </c:pt>
                      <c:pt idx="308">
                        <c:v>309</c:v>
                      </c:pt>
                      <c:pt idx="309">
                        <c:v>310</c:v>
                      </c:pt>
                      <c:pt idx="310">
                        <c:v>311</c:v>
                      </c:pt>
                      <c:pt idx="311">
                        <c:v>312</c:v>
                      </c:pt>
                      <c:pt idx="312">
                        <c:v>313</c:v>
                      </c:pt>
                      <c:pt idx="313">
                        <c:v>314</c:v>
                      </c:pt>
                      <c:pt idx="314">
                        <c:v>315</c:v>
                      </c:pt>
                      <c:pt idx="315">
                        <c:v>316</c:v>
                      </c:pt>
                      <c:pt idx="316">
                        <c:v>317</c:v>
                      </c:pt>
                      <c:pt idx="317">
                        <c:v>318</c:v>
                      </c:pt>
                      <c:pt idx="318">
                        <c:v>319</c:v>
                      </c:pt>
                      <c:pt idx="319">
                        <c:v>320</c:v>
                      </c:pt>
                      <c:pt idx="320">
                        <c:v>321</c:v>
                      </c:pt>
                      <c:pt idx="321">
                        <c:v>322</c:v>
                      </c:pt>
                      <c:pt idx="322">
                        <c:v>323</c:v>
                      </c:pt>
                      <c:pt idx="323">
                        <c:v>324</c:v>
                      </c:pt>
                      <c:pt idx="324">
                        <c:v>325</c:v>
                      </c:pt>
                      <c:pt idx="325">
                        <c:v>326</c:v>
                      </c:pt>
                      <c:pt idx="326">
                        <c:v>327</c:v>
                      </c:pt>
                      <c:pt idx="327">
                        <c:v>328</c:v>
                      </c:pt>
                      <c:pt idx="328">
                        <c:v>329</c:v>
                      </c:pt>
                      <c:pt idx="329">
                        <c:v>330</c:v>
                      </c:pt>
                      <c:pt idx="330">
                        <c:v>331</c:v>
                      </c:pt>
                      <c:pt idx="331">
                        <c:v>332</c:v>
                      </c:pt>
                      <c:pt idx="332">
                        <c:v>333</c:v>
                      </c:pt>
                      <c:pt idx="333">
                        <c:v>334</c:v>
                      </c:pt>
                      <c:pt idx="334">
                        <c:v>335</c:v>
                      </c:pt>
                      <c:pt idx="335">
                        <c:v>336</c:v>
                      </c:pt>
                      <c:pt idx="336">
                        <c:v>337</c:v>
                      </c:pt>
                      <c:pt idx="337">
                        <c:v>338</c:v>
                      </c:pt>
                      <c:pt idx="338">
                        <c:v>339</c:v>
                      </c:pt>
                      <c:pt idx="339">
                        <c:v>340</c:v>
                      </c:pt>
                      <c:pt idx="340">
                        <c:v>341</c:v>
                      </c:pt>
                      <c:pt idx="341">
                        <c:v>342</c:v>
                      </c:pt>
                      <c:pt idx="342">
                        <c:v>343</c:v>
                      </c:pt>
                      <c:pt idx="343">
                        <c:v>344</c:v>
                      </c:pt>
                      <c:pt idx="344">
                        <c:v>345</c:v>
                      </c:pt>
                      <c:pt idx="345">
                        <c:v>346</c:v>
                      </c:pt>
                      <c:pt idx="346">
                        <c:v>347</c:v>
                      </c:pt>
                      <c:pt idx="347">
                        <c:v>348</c:v>
                      </c:pt>
                      <c:pt idx="348">
                        <c:v>349</c:v>
                      </c:pt>
                      <c:pt idx="349">
                        <c:v>350</c:v>
                      </c:pt>
                      <c:pt idx="350">
                        <c:v>351</c:v>
                      </c:pt>
                      <c:pt idx="351">
                        <c:v>352</c:v>
                      </c:pt>
                      <c:pt idx="352">
                        <c:v>353</c:v>
                      </c:pt>
                      <c:pt idx="353">
                        <c:v>354</c:v>
                      </c:pt>
                      <c:pt idx="354">
                        <c:v>355</c:v>
                      </c:pt>
                      <c:pt idx="355">
                        <c:v>356</c:v>
                      </c:pt>
                      <c:pt idx="356">
                        <c:v>357</c:v>
                      </c:pt>
                      <c:pt idx="357">
                        <c:v>358</c:v>
                      </c:pt>
                      <c:pt idx="358">
                        <c:v>359</c:v>
                      </c:pt>
                      <c:pt idx="359">
                        <c:v>360</c:v>
                      </c:pt>
                      <c:pt idx="360">
                        <c:v>361</c:v>
                      </c:pt>
                      <c:pt idx="361">
                        <c:v>362</c:v>
                      </c:pt>
                      <c:pt idx="362">
                        <c:v>363</c:v>
                      </c:pt>
                      <c:pt idx="363">
                        <c:v>364</c:v>
                      </c:pt>
                      <c:pt idx="364">
                        <c:v>365</c:v>
                      </c:pt>
                      <c:pt idx="365">
                        <c:v>366</c:v>
                      </c:pt>
                      <c:pt idx="366">
                        <c:v>367</c:v>
                      </c:pt>
                      <c:pt idx="367">
                        <c:v>368</c:v>
                      </c:pt>
                      <c:pt idx="368">
                        <c:v>369</c:v>
                      </c:pt>
                      <c:pt idx="369">
                        <c:v>370</c:v>
                      </c:pt>
                      <c:pt idx="370">
                        <c:v>371</c:v>
                      </c:pt>
                      <c:pt idx="371">
                        <c:v>372</c:v>
                      </c:pt>
                      <c:pt idx="372">
                        <c:v>373</c:v>
                      </c:pt>
                      <c:pt idx="373">
                        <c:v>374</c:v>
                      </c:pt>
                      <c:pt idx="374">
                        <c:v>375</c:v>
                      </c:pt>
                      <c:pt idx="375">
                        <c:v>376</c:v>
                      </c:pt>
                      <c:pt idx="376">
                        <c:v>377</c:v>
                      </c:pt>
                      <c:pt idx="377">
                        <c:v>378</c:v>
                      </c:pt>
                      <c:pt idx="378">
                        <c:v>379</c:v>
                      </c:pt>
                      <c:pt idx="379">
                        <c:v>380</c:v>
                      </c:pt>
                      <c:pt idx="380">
                        <c:v>381</c:v>
                      </c:pt>
                      <c:pt idx="381">
                        <c:v>382</c:v>
                      </c:pt>
                      <c:pt idx="382">
                        <c:v>383</c:v>
                      </c:pt>
                      <c:pt idx="383">
                        <c:v>384</c:v>
                      </c:pt>
                      <c:pt idx="384">
                        <c:v>385</c:v>
                      </c:pt>
                      <c:pt idx="385">
                        <c:v>386</c:v>
                      </c:pt>
                      <c:pt idx="386">
                        <c:v>387</c:v>
                      </c:pt>
                      <c:pt idx="387">
                        <c:v>388</c:v>
                      </c:pt>
                      <c:pt idx="388">
                        <c:v>389</c:v>
                      </c:pt>
                      <c:pt idx="389">
                        <c:v>390</c:v>
                      </c:pt>
                      <c:pt idx="390">
                        <c:v>391</c:v>
                      </c:pt>
                      <c:pt idx="391">
                        <c:v>392</c:v>
                      </c:pt>
                      <c:pt idx="392">
                        <c:v>393</c:v>
                      </c:pt>
                      <c:pt idx="393">
                        <c:v>394</c:v>
                      </c:pt>
                      <c:pt idx="394">
                        <c:v>395</c:v>
                      </c:pt>
                      <c:pt idx="395">
                        <c:v>396</c:v>
                      </c:pt>
                      <c:pt idx="396">
                        <c:v>397</c:v>
                      </c:pt>
                      <c:pt idx="397">
                        <c:v>398</c:v>
                      </c:pt>
                      <c:pt idx="398">
                        <c:v>399</c:v>
                      </c:pt>
                      <c:pt idx="399">
                        <c:v>400</c:v>
                      </c:pt>
                      <c:pt idx="400">
                        <c:v>401</c:v>
                      </c:pt>
                      <c:pt idx="401">
                        <c:v>402</c:v>
                      </c:pt>
                      <c:pt idx="402">
                        <c:v>403</c:v>
                      </c:pt>
                      <c:pt idx="403">
                        <c:v>404</c:v>
                      </c:pt>
                      <c:pt idx="404">
                        <c:v>405</c:v>
                      </c:pt>
                      <c:pt idx="405">
                        <c:v>406</c:v>
                      </c:pt>
                      <c:pt idx="406">
                        <c:v>407</c:v>
                      </c:pt>
                      <c:pt idx="407">
                        <c:v>408</c:v>
                      </c:pt>
                      <c:pt idx="408">
                        <c:v>409</c:v>
                      </c:pt>
                      <c:pt idx="409">
                        <c:v>410</c:v>
                      </c:pt>
                      <c:pt idx="410">
                        <c:v>411</c:v>
                      </c:pt>
                      <c:pt idx="411">
                        <c:v>412</c:v>
                      </c:pt>
                      <c:pt idx="412">
                        <c:v>413</c:v>
                      </c:pt>
                      <c:pt idx="413">
                        <c:v>414</c:v>
                      </c:pt>
                      <c:pt idx="414">
                        <c:v>415</c:v>
                      </c:pt>
                      <c:pt idx="415">
                        <c:v>416</c:v>
                      </c:pt>
                      <c:pt idx="416">
                        <c:v>417</c:v>
                      </c:pt>
                      <c:pt idx="417">
                        <c:v>418</c:v>
                      </c:pt>
                      <c:pt idx="418">
                        <c:v>419</c:v>
                      </c:pt>
                      <c:pt idx="419">
                        <c:v>420</c:v>
                      </c:pt>
                      <c:pt idx="420">
                        <c:v>421</c:v>
                      </c:pt>
                      <c:pt idx="421">
                        <c:v>422</c:v>
                      </c:pt>
                      <c:pt idx="422">
                        <c:v>423</c:v>
                      </c:pt>
                      <c:pt idx="423">
                        <c:v>424</c:v>
                      </c:pt>
                      <c:pt idx="424">
                        <c:v>425</c:v>
                      </c:pt>
                      <c:pt idx="425">
                        <c:v>426</c:v>
                      </c:pt>
                      <c:pt idx="426">
                        <c:v>427</c:v>
                      </c:pt>
                      <c:pt idx="427">
                        <c:v>428</c:v>
                      </c:pt>
                      <c:pt idx="428">
                        <c:v>429</c:v>
                      </c:pt>
                      <c:pt idx="429">
                        <c:v>430</c:v>
                      </c:pt>
                      <c:pt idx="430">
                        <c:v>431</c:v>
                      </c:pt>
                      <c:pt idx="431">
                        <c:v>432</c:v>
                      </c:pt>
                      <c:pt idx="432">
                        <c:v>433</c:v>
                      </c:pt>
                      <c:pt idx="433">
                        <c:v>434</c:v>
                      </c:pt>
                      <c:pt idx="434">
                        <c:v>435</c:v>
                      </c:pt>
                      <c:pt idx="435">
                        <c:v>436</c:v>
                      </c:pt>
                      <c:pt idx="436">
                        <c:v>437</c:v>
                      </c:pt>
                      <c:pt idx="437">
                        <c:v>438</c:v>
                      </c:pt>
                      <c:pt idx="438">
                        <c:v>439</c:v>
                      </c:pt>
                      <c:pt idx="439">
                        <c:v>440</c:v>
                      </c:pt>
                      <c:pt idx="440">
                        <c:v>441</c:v>
                      </c:pt>
                      <c:pt idx="441">
                        <c:v>442</c:v>
                      </c:pt>
                      <c:pt idx="442">
                        <c:v>443</c:v>
                      </c:pt>
                      <c:pt idx="443">
                        <c:v>444</c:v>
                      </c:pt>
                      <c:pt idx="444">
                        <c:v>445</c:v>
                      </c:pt>
                      <c:pt idx="445">
                        <c:v>446</c:v>
                      </c:pt>
                      <c:pt idx="446">
                        <c:v>447</c:v>
                      </c:pt>
                      <c:pt idx="447">
                        <c:v>448</c:v>
                      </c:pt>
                      <c:pt idx="448">
                        <c:v>449</c:v>
                      </c:pt>
                      <c:pt idx="449">
                        <c:v>450</c:v>
                      </c:pt>
                      <c:pt idx="450">
                        <c:v>451</c:v>
                      </c:pt>
                      <c:pt idx="451">
                        <c:v>452</c:v>
                      </c:pt>
                      <c:pt idx="452">
                        <c:v>453</c:v>
                      </c:pt>
                      <c:pt idx="453">
                        <c:v>454</c:v>
                      </c:pt>
                      <c:pt idx="454">
                        <c:v>455</c:v>
                      </c:pt>
                      <c:pt idx="455">
                        <c:v>456</c:v>
                      </c:pt>
                      <c:pt idx="456">
                        <c:v>457</c:v>
                      </c:pt>
                      <c:pt idx="457">
                        <c:v>458</c:v>
                      </c:pt>
                      <c:pt idx="458">
                        <c:v>459</c:v>
                      </c:pt>
                      <c:pt idx="459">
                        <c:v>460</c:v>
                      </c:pt>
                      <c:pt idx="460">
                        <c:v>461</c:v>
                      </c:pt>
                      <c:pt idx="461">
                        <c:v>462</c:v>
                      </c:pt>
                      <c:pt idx="462">
                        <c:v>463</c:v>
                      </c:pt>
                      <c:pt idx="463">
                        <c:v>464</c:v>
                      </c:pt>
                      <c:pt idx="464">
                        <c:v>465</c:v>
                      </c:pt>
                      <c:pt idx="465">
                        <c:v>466</c:v>
                      </c:pt>
                      <c:pt idx="466">
                        <c:v>467</c:v>
                      </c:pt>
                      <c:pt idx="467">
                        <c:v>468</c:v>
                      </c:pt>
                      <c:pt idx="468">
                        <c:v>469</c:v>
                      </c:pt>
                      <c:pt idx="469">
                        <c:v>470</c:v>
                      </c:pt>
                      <c:pt idx="470">
                        <c:v>471</c:v>
                      </c:pt>
                      <c:pt idx="471">
                        <c:v>472</c:v>
                      </c:pt>
                      <c:pt idx="472">
                        <c:v>473</c:v>
                      </c:pt>
                      <c:pt idx="473">
                        <c:v>474</c:v>
                      </c:pt>
                      <c:pt idx="474">
                        <c:v>475</c:v>
                      </c:pt>
                      <c:pt idx="475">
                        <c:v>476</c:v>
                      </c:pt>
                      <c:pt idx="476">
                        <c:v>477</c:v>
                      </c:pt>
                      <c:pt idx="477">
                        <c:v>478</c:v>
                      </c:pt>
                      <c:pt idx="478">
                        <c:v>479</c:v>
                      </c:pt>
                      <c:pt idx="479">
                        <c:v>480</c:v>
                      </c:pt>
                      <c:pt idx="480">
                        <c:v>481</c:v>
                      </c:pt>
                      <c:pt idx="481">
                        <c:v>482</c:v>
                      </c:pt>
                      <c:pt idx="482">
                        <c:v>483</c:v>
                      </c:pt>
                      <c:pt idx="483">
                        <c:v>484</c:v>
                      </c:pt>
                      <c:pt idx="484">
                        <c:v>485</c:v>
                      </c:pt>
                      <c:pt idx="485">
                        <c:v>486</c:v>
                      </c:pt>
                      <c:pt idx="486">
                        <c:v>487</c:v>
                      </c:pt>
                      <c:pt idx="487">
                        <c:v>488</c:v>
                      </c:pt>
                      <c:pt idx="488">
                        <c:v>489</c:v>
                      </c:pt>
                      <c:pt idx="489">
                        <c:v>490</c:v>
                      </c:pt>
                      <c:pt idx="490">
                        <c:v>491</c:v>
                      </c:pt>
                      <c:pt idx="491">
                        <c:v>492</c:v>
                      </c:pt>
                      <c:pt idx="492">
                        <c:v>493</c:v>
                      </c:pt>
                      <c:pt idx="493">
                        <c:v>494</c:v>
                      </c:pt>
                      <c:pt idx="494">
                        <c:v>495</c:v>
                      </c:pt>
                      <c:pt idx="495">
                        <c:v>496</c:v>
                      </c:pt>
                      <c:pt idx="496">
                        <c:v>497</c:v>
                      </c:pt>
                      <c:pt idx="497">
                        <c:v>498</c:v>
                      </c:pt>
                      <c:pt idx="498">
                        <c:v>499</c:v>
                      </c:pt>
                      <c:pt idx="499">
                        <c:v>500</c:v>
                      </c:pt>
                      <c:pt idx="500">
                        <c:v>501</c:v>
                      </c:pt>
                      <c:pt idx="501">
                        <c:v>502</c:v>
                      </c:pt>
                      <c:pt idx="502">
                        <c:v>503</c:v>
                      </c:pt>
                      <c:pt idx="503">
                        <c:v>504</c:v>
                      </c:pt>
                      <c:pt idx="504">
                        <c:v>505</c:v>
                      </c:pt>
                      <c:pt idx="505">
                        <c:v>506</c:v>
                      </c:pt>
                      <c:pt idx="506">
                        <c:v>507</c:v>
                      </c:pt>
                      <c:pt idx="507">
                        <c:v>508</c:v>
                      </c:pt>
                      <c:pt idx="508">
                        <c:v>509</c:v>
                      </c:pt>
                      <c:pt idx="509">
                        <c:v>510</c:v>
                      </c:pt>
                      <c:pt idx="510">
                        <c:v>511</c:v>
                      </c:pt>
                      <c:pt idx="511">
                        <c:v>512</c:v>
                      </c:pt>
                      <c:pt idx="512">
                        <c:v>513</c:v>
                      </c:pt>
                      <c:pt idx="513">
                        <c:v>514</c:v>
                      </c:pt>
                      <c:pt idx="514">
                        <c:v>515</c:v>
                      </c:pt>
                      <c:pt idx="515">
                        <c:v>516</c:v>
                      </c:pt>
                      <c:pt idx="516">
                        <c:v>517</c:v>
                      </c:pt>
                      <c:pt idx="517">
                        <c:v>518</c:v>
                      </c:pt>
                      <c:pt idx="518">
                        <c:v>519</c:v>
                      </c:pt>
                      <c:pt idx="519">
                        <c:v>520</c:v>
                      </c:pt>
                      <c:pt idx="520">
                        <c:v>521</c:v>
                      </c:pt>
                      <c:pt idx="521">
                        <c:v>522</c:v>
                      </c:pt>
                      <c:pt idx="522">
                        <c:v>523</c:v>
                      </c:pt>
                      <c:pt idx="523">
                        <c:v>524</c:v>
                      </c:pt>
                      <c:pt idx="524">
                        <c:v>525</c:v>
                      </c:pt>
                      <c:pt idx="525">
                        <c:v>526</c:v>
                      </c:pt>
                      <c:pt idx="526">
                        <c:v>527</c:v>
                      </c:pt>
                      <c:pt idx="527">
                        <c:v>528</c:v>
                      </c:pt>
                      <c:pt idx="528">
                        <c:v>529</c:v>
                      </c:pt>
                      <c:pt idx="529">
                        <c:v>530</c:v>
                      </c:pt>
                      <c:pt idx="530">
                        <c:v>531</c:v>
                      </c:pt>
                      <c:pt idx="531">
                        <c:v>532</c:v>
                      </c:pt>
                      <c:pt idx="532">
                        <c:v>533</c:v>
                      </c:pt>
                      <c:pt idx="533">
                        <c:v>534</c:v>
                      </c:pt>
                      <c:pt idx="534">
                        <c:v>535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LA_County_Covid19_cases_deaths_!$I$5:$I$541</c15:sqref>
                        </c15:formulaRef>
                      </c:ext>
                    </c:extLst>
                    <c:numCache>
                      <c:formatCode>General</c:formatCode>
                      <c:ptCount val="537"/>
                      <c:pt idx="0">
                        <c:v>4.7942692335398484E-3</c:v>
                      </c:pt>
                      <c:pt idx="1">
                        <c:v>5.8886177632706824E-3</c:v>
                      </c:pt>
                      <c:pt idx="2">
                        <c:v>7.2212010895082827E-3</c:v>
                      </c:pt>
                      <c:pt idx="3">
                        <c:v>8.8411883377005982E-3</c:v>
                      </c:pt>
                      <c:pt idx="4">
                        <c:v>1.0807294199028145E-2</c:v>
                      </c:pt>
                      <c:pt idx="5">
                        <c:v>1.31895031186797E-2</c:v>
                      </c:pt>
                      <c:pt idx="6">
                        <c:v>1.6071078577575094E-2</c:v>
                      </c:pt>
                      <c:pt idx="7">
                        <c:v>1.955089948736205E-2</c:v>
                      </c:pt>
                      <c:pt idx="8">
                        <c:v>2.374617096500278E-2</c:v>
                      </c:pt>
                      <c:pt idx="9">
                        <c:v>2.8795562486968136E-2</c:v>
                      </c:pt>
                      <c:pt idx="10">
                        <c:v>3.4862832659670044E-2</c:v>
                      </c:pt>
                      <c:pt idx="11">
                        <c:v>4.2141006592530943E-2</c:v>
                      </c:pt>
                      <c:pt idx="12">
                        <c:v>5.0857179126435045E-2</c:v>
                      </c:pt>
                      <c:pt idx="13">
                        <c:v>6.1278024948281828E-2</c:v>
                      </c:pt>
                      <c:pt idx="14">
                        <c:v>7.3716104896977816E-2</c:v>
                      </c:pt>
                      <c:pt idx="15">
                        <c:v>8.8537066510567614E-2</c:v>
                      </c:pt>
                      <c:pt idx="16">
                        <c:v>0.10616784603758771</c:v>
                      </c:pt>
                      <c:pt idx="17">
                        <c:v>0.12710598868144304</c:v>
                      </c:pt>
                      <c:pt idx="18">
                        <c:v>0.15193021368985141</c:v>
                      </c:pt>
                      <c:pt idx="19">
                        <c:v>0.18131236094697875</c:v>
                      </c:pt>
                      <c:pt idx="20">
                        <c:v>0.21603086585598466</c:v>
                      </c:pt>
                      <c:pt idx="21">
                        <c:v>0.25698591937154275</c:v>
                      </c:pt>
                      <c:pt idx="22">
                        <c:v>0.30521647988567757</c:v>
                      </c:pt>
                      <c:pt idx="23">
                        <c:v>0.36191931308696851</c:v>
                      </c:pt>
                      <c:pt idx="24">
                        <c:v>0.42847024467289757</c:v>
                      </c:pt>
                      <c:pt idx="25">
                        <c:v>0.50644781863536048</c:v>
                      </c:pt>
                      <c:pt idx="26">
                        <c:v>0.59765956046400825</c:v>
                      </c:pt>
                      <c:pt idx="27">
                        <c:v>0.70417104969071864</c:v>
                      </c:pt>
                      <c:pt idx="28">
                        <c:v>0.82833800936613033</c:v>
                      </c:pt>
                      <c:pt idx="29">
                        <c:v>0.97284162091728432</c:v>
                      </c:pt>
                      <c:pt idx="30">
                        <c:v>1.1407272709528766</c:v>
                      </c:pt>
                      <c:pt idx="31">
                        <c:v>1.3354469314985442</c:v>
                      </c:pt>
                      <c:pt idx="32">
                        <c:v>1.5609053663714609</c:v>
                      </c:pt>
                      <c:pt idx="33">
                        <c:v>1.8215103434318427</c:v>
                      </c:pt>
                      <c:pt idx="34">
                        <c:v>2.1222270147533711</c:v>
                      </c:pt>
                      <c:pt idx="35">
                        <c:v>2.4686366038004457</c:v>
                      </c:pt>
                      <c:pt idx="36">
                        <c:v>2.8669995099532861</c:v>
                      </c:pt>
                      <c:pt idx="37">
                        <c:v>3.3243229056571608</c:v>
                      </c:pt>
                      <c:pt idx="38">
                        <c:v>3.8484328595866679</c:v>
                      </c:pt>
                      <c:pt idx="39">
                        <c:v>4.448050970040943</c:v>
                      </c:pt>
                      <c:pt idx="40">
                        <c:v>5.1328754359021582</c:v>
                      </c:pt>
                      <c:pt idx="41">
                        <c:v>5.9136664275426147</c:v>
                      </c:pt>
                      <c:pt idx="42">
                        <c:v>6.8023355467838886</c:v>
                      </c:pt>
                      <c:pt idx="43">
                        <c:v>7.8120390832223219</c:v>
                      </c:pt>
                      <c:pt idx="44">
                        <c:v>8.9572746838866291</c:v>
                      </c:pt>
                      <c:pt idx="45">
                        <c:v>10.253980954371968</c:v>
                      </c:pt>
                      <c:pt idx="46">
                        <c:v>11.719639402544685</c:v>
                      </c:pt>
                      <c:pt idx="47">
                        <c:v>13.373378021055824</c:v>
                      </c:pt>
                      <c:pt idx="48">
                        <c:v>15.236075682857622</c:v>
                      </c:pt>
                      <c:pt idx="49">
                        <c:v>17.330466395517234</c:v>
                      </c:pt>
                      <c:pt idx="50">
                        <c:v>19.681242326427128</c:v>
                      </c:pt>
                      <c:pt idx="51">
                        <c:v>22.315154373323665</c:v>
                      </c:pt>
                      <c:pt idx="52">
                        <c:v>25.261108914399056</c:v>
                      </c:pt>
                      <c:pt idx="53">
                        <c:v>28.550259231538085</c:v>
                      </c:pt>
                      <c:pt idx="54">
                        <c:v>32.216089960902686</c:v>
                      </c:pt>
                      <c:pt idx="55">
                        <c:v>36.294492789548642</c:v>
                      </c:pt>
                      <c:pt idx="56">
                        <c:v>40.823831487567006</c:v>
                      </c:pt>
                      <c:pt idx="57">
                        <c:v>45.844994245201356</c:v>
                      </c:pt>
                      <c:pt idx="58">
                        <c:v>51.401431176515523</c:v>
                      </c:pt>
                      <c:pt idx="59">
                        <c:v>57.539174758673838</c:v>
                      </c:pt>
                      <c:pt idx="60">
                        <c:v>64.306840902080069</c:v>
                      </c:pt>
                      <c:pt idx="61">
                        <c:v>71.755608294947464</c:v>
                      </c:pt>
                      <c:pt idx="62">
                        <c:v>79.939173639820723</c:v>
                      </c:pt>
                      <c:pt idx="63">
                        <c:v>88.913680402621836</c:v>
                      </c:pt>
                      <c:pt idx="64">
                        <c:v>98.737618730338099</c:v>
                      </c:pt>
                      <c:pt idx="65">
                        <c:v>109.47169426476704</c:v>
                      </c:pt>
                      <c:pt idx="66">
                        <c:v>121.17866368979494</c:v>
                      </c:pt>
                      <c:pt idx="67">
                        <c:v>133.92313500123078</c:v>
                      </c:pt>
                      <c:pt idx="68">
                        <c:v>147.77133068356326</c:v>
                      </c:pt>
                      <c:pt idx="69">
                        <c:v>162.79081221898781</c:v>
                      </c:pt>
                      <c:pt idx="70">
                        <c:v>179.05016464194432</c:v>
                      </c:pt>
                      <c:pt idx="71">
                        <c:v>196.6186401878187</c:v>
                      </c:pt>
                      <c:pt idx="72">
                        <c:v>215.56576046728998</c:v>
                      </c:pt>
                      <c:pt idx="73">
                        <c:v>235.96087702712339</c:v>
                      </c:pt>
                      <c:pt idx="74">
                        <c:v>257.87269063222038</c:v>
                      </c:pt>
                      <c:pt idx="75">
                        <c:v>281.36873011973222</c:v>
                      </c:pt>
                      <c:pt idx="76">
                        <c:v>306.51479223031686</c:v>
                      </c:pt>
                      <c:pt idx="77">
                        <c:v>333.3743444095017</c:v>
                      </c:pt>
                      <c:pt idx="78">
                        <c:v>362.00789318791539</c:v>
                      </c:pt>
                      <c:pt idx="79">
                        <c:v>392.47232138617682</c:v>
                      </c:pt>
                      <c:pt idx="80">
                        <c:v>424.82019804086076</c:v>
                      </c:pt>
                      <c:pt idx="81">
                        <c:v>459.09906560362242</c:v>
                      </c:pt>
                      <c:pt idx="82">
                        <c:v>495.35070961688808</c:v>
                      </c:pt>
                      <c:pt idx="83">
                        <c:v>533.61041670638747</c:v>
                      </c:pt>
                      <c:pt idx="84">
                        <c:v>573.90622734248245</c:v>
                      </c:pt>
                      <c:pt idx="85">
                        <c:v>616.25819039756402</c:v>
                      </c:pt>
                      <c:pt idx="86">
                        <c:v>660.67762705422615</c:v>
                      </c:pt>
                      <c:pt idx="87">
                        <c:v>707.16641208692147</c:v>
                      </c:pt>
                      <c:pt idx="88">
                        <c:v>755.71628093679863</c:v>
                      </c:pt>
                      <c:pt idx="89">
                        <c:v>806.30817131426295</c:v>
                      </c:pt>
                      <c:pt idx="90">
                        <c:v>858.91160828577347</c:v>
                      </c:pt>
                      <c:pt idx="91">
                        <c:v>913.48414192061364</c:v>
                      </c:pt>
                      <c:pt idx="92">
                        <c:v>969.9708465809357</c:v>
                      </c:pt>
                      <c:pt idx="93">
                        <c:v>1028.3038908266069</c:v>
                      </c:pt>
                      <c:pt idx="94">
                        <c:v>1088.4021866690587</c:v>
                      </c:pt>
                      <c:pt idx="95">
                        <c:v>1150.1711265408985</c:v>
                      </c:pt>
                      <c:pt idx="96">
                        <c:v>1213.5024158478027</c:v>
                      </c:pt>
                      <c:pt idx="97">
                        <c:v>1278.2740083354411</c:v>
                      </c:pt>
                      <c:pt idx="98">
                        <c:v>1344.3501507383955</c:v>
                      </c:pt>
                      <c:pt idx="99">
                        <c:v>1411.5815422839178</c:v>
                      </c:pt>
                      <c:pt idx="100">
                        <c:v>1479.8056136069608</c:v>
                      </c:pt>
                      <c:pt idx="101">
                        <c:v>1548.8469285025997</c:v>
                      </c:pt>
                      <c:pt idx="102">
                        <c:v>1618.5177107083796</c:v>
                      </c:pt>
                      <c:pt idx="103">
                        <c:v>1688.618496585259</c:v>
                      </c:pt>
                      <c:pt idx="104">
                        <c:v>1758.9389131666369</c:v>
                      </c:pt>
                      <c:pt idx="105">
                        <c:v>1829.258579587542</c:v>
                      </c:pt>
                      <c:pt idx="106">
                        <c:v>1899.3481284090612</c:v>
                      </c:pt>
                      <c:pt idx="107">
                        <c:v>1968.970341836847</c:v>
                      </c:pt>
                      <c:pt idx="108">
                        <c:v>2037.8813963183532</c:v>
                      </c:pt>
                      <c:pt idx="109">
                        <c:v>2105.8322075137039</c:v>
                      </c:pt>
                      <c:pt idx="110">
                        <c:v>2172.5698661924789</c:v>
                      </c:pt>
                      <c:pt idx="111">
                        <c:v>2237.839154236126</c:v>
                      </c:pt>
                      <c:pt idx="112">
                        <c:v>2301.3841286457236</c:v>
                      </c:pt>
                      <c:pt idx="113">
                        <c:v>2362.9497602893152</c:v>
                      </c:pt>
                      <c:pt idx="114">
                        <c:v>2422.2836130926889</c:v>
                      </c:pt>
                      <c:pt idx="115">
                        <c:v>2479.1375485015415</c:v>
                      </c:pt>
                      <c:pt idx="116">
                        <c:v>2533.2694393386655</c:v>
                      </c:pt>
                      <c:pt idx="117">
                        <c:v>2584.4448766621349</c:v>
                      </c:pt>
                      <c:pt idx="118">
                        <c:v>2632.438852911806</c:v>
                      </c:pt>
                      <c:pt idx="119">
                        <c:v>2677.0374045212438</c:v>
                      </c:pt>
                      <c:pt idx="120">
                        <c:v>2718.0391972767652</c:v>
                      </c:pt>
                      <c:pt idx="121">
                        <c:v>2755.2570380276179</c:v>
                      </c:pt>
                      <c:pt idx="122">
                        <c:v>2788.5192968909814</c:v>
                      </c:pt>
                      <c:pt idx="123">
                        <c:v>2817.6712248484559</c:v>
                      </c:pt>
                      <c:pt idx="124">
                        <c:v>2842.57615258959</c:v>
                      </c:pt>
                      <c:pt idx="125">
                        <c:v>2863.1165576118424</c:v>
                      </c:pt>
                      <c:pt idx="126">
                        <c:v>2879.1949879210588</c:v>
                      </c:pt>
                      <c:pt idx="127">
                        <c:v>2890.7348321747954</c:v>
                      </c:pt>
                      <c:pt idx="128">
                        <c:v>2897.6809277525826</c:v>
                      </c:pt>
                      <c:pt idx="129">
                        <c:v>2900</c:v>
                      </c:pt>
                      <c:pt idx="130">
                        <c:v>2897.6809277525826</c:v>
                      </c:pt>
                      <c:pt idx="131">
                        <c:v>2890.7348321747954</c:v>
                      </c:pt>
                      <c:pt idx="132">
                        <c:v>2879.1949879210588</c:v>
                      </c:pt>
                      <c:pt idx="133">
                        <c:v>2863.1165576118424</c:v>
                      </c:pt>
                      <c:pt idx="134">
                        <c:v>2842.57615258959</c:v>
                      </c:pt>
                      <c:pt idx="135">
                        <c:v>2817.6712248484559</c:v>
                      </c:pt>
                      <c:pt idx="136">
                        <c:v>2788.5192968909814</c:v>
                      </c:pt>
                      <c:pt idx="137">
                        <c:v>2755.2570380276179</c:v>
                      </c:pt>
                      <c:pt idx="138">
                        <c:v>2718.0391972767652</c:v>
                      </c:pt>
                      <c:pt idx="139">
                        <c:v>2677.0374045212438</c:v>
                      </c:pt>
                      <c:pt idx="140">
                        <c:v>2632.438852911806</c:v>
                      </c:pt>
                      <c:pt idx="141">
                        <c:v>2584.4448766621349</c:v>
                      </c:pt>
                      <c:pt idx="142">
                        <c:v>2533.2694393386655</c:v>
                      </c:pt>
                      <c:pt idx="143">
                        <c:v>2479.1375485015415</c:v>
                      </c:pt>
                      <c:pt idx="144">
                        <c:v>2422.2836130926889</c:v>
                      </c:pt>
                      <c:pt idx="145">
                        <c:v>2362.9497602893152</c:v>
                      </c:pt>
                      <c:pt idx="146">
                        <c:v>2301.3841286457236</c:v>
                      </c:pt>
                      <c:pt idx="147">
                        <c:v>2237.839154236126</c:v>
                      </c:pt>
                      <c:pt idx="148">
                        <c:v>2172.5698661924789</c:v>
                      </c:pt>
                      <c:pt idx="149">
                        <c:v>2105.8322075137039</c:v>
                      </c:pt>
                      <c:pt idx="150">
                        <c:v>2037.8813963183532</c:v>
                      </c:pt>
                      <c:pt idx="151">
                        <c:v>1968.970341836847</c:v>
                      </c:pt>
                      <c:pt idx="152">
                        <c:v>1899.3481284090612</c:v>
                      </c:pt>
                      <c:pt idx="153">
                        <c:v>1829.258579587542</c:v>
                      </c:pt>
                      <c:pt idx="154">
                        <c:v>1758.9389131666369</c:v>
                      </c:pt>
                      <c:pt idx="155">
                        <c:v>1688.618496585259</c:v>
                      </c:pt>
                      <c:pt idx="156">
                        <c:v>1618.5177107083796</c:v>
                      </c:pt>
                      <c:pt idx="157">
                        <c:v>1548.8469285025997</c:v>
                      </c:pt>
                      <c:pt idx="158">
                        <c:v>1479.8056136069608</c:v>
                      </c:pt>
                      <c:pt idx="159">
                        <c:v>1411.5815422839178</c:v>
                      </c:pt>
                      <c:pt idx="160">
                        <c:v>1344.3501507383955</c:v>
                      </c:pt>
                      <c:pt idx="161">
                        <c:v>1278.2740083354411</c:v>
                      </c:pt>
                      <c:pt idx="162">
                        <c:v>1213.5024158478027</c:v>
                      </c:pt>
                      <c:pt idx="163">
                        <c:v>1150.1711265408985</c:v>
                      </c:pt>
                      <c:pt idx="164">
                        <c:v>1088.4021866690587</c:v>
                      </c:pt>
                      <c:pt idx="165">
                        <c:v>1028.3038908266069</c:v>
                      </c:pt>
                      <c:pt idx="166">
                        <c:v>969.9708465809357</c:v>
                      </c:pt>
                      <c:pt idx="167">
                        <c:v>913.48414192061364</c:v>
                      </c:pt>
                      <c:pt idx="168">
                        <c:v>858.91160828577347</c:v>
                      </c:pt>
                      <c:pt idx="169">
                        <c:v>806.30817131426295</c:v>
                      </c:pt>
                      <c:pt idx="170">
                        <c:v>755.71628093679863</c:v>
                      </c:pt>
                      <c:pt idx="171">
                        <c:v>707.16641208692147</c:v>
                      </c:pt>
                      <c:pt idx="172">
                        <c:v>660.67762705422615</c:v>
                      </c:pt>
                      <c:pt idx="173">
                        <c:v>616.25819039756402</c:v>
                      </c:pt>
                      <c:pt idx="174">
                        <c:v>573.90622734248245</c:v>
                      </c:pt>
                      <c:pt idx="175">
                        <c:v>533.61041670638747</c:v>
                      </c:pt>
                      <c:pt idx="176">
                        <c:v>495.35070961688808</c:v>
                      </c:pt>
                      <c:pt idx="177">
                        <c:v>459.09906560362242</c:v>
                      </c:pt>
                      <c:pt idx="178">
                        <c:v>424.82019804086076</c:v>
                      </c:pt>
                      <c:pt idx="179">
                        <c:v>392.47232138617682</c:v>
                      </c:pt>
                      <c:pt idx="180">
                        <c:v>362.00789318791539</c:v>
                      </c:pt>
                      <c:pt idx="181">
                        <c:v>333.3743444095017</c:v>
                      </c:pt>
                      <c:pt idx="182">
                        <c:v>306.51479223031686</c:v>
                      </c:pt>
                      <c:pt idx="183">
                        <c:v>281.36873011973222</c:v>
                      </c:pt>
                      <c:pt idx="184">
                        <c:v>257.87269063222038</c:v>
                      </c:pt>
                      <c:pt idx="185">
                        <c:v>235.96087702712339</c:v>
                      </c:pt>
                      <c:pt idx="186">
                        <c:v>215.56576046728998</c:v>
                      </c:pt>
                      <c:pt idx="187">
                        <c:v>196.6186401878187</c:v>
                      </c:pt>
                      <c:pt idx="188">
                        <c:v>179.05016464194432</c:v>
                      </c:pt>
                      <c:pt idx="189">
                        <c:v>162.79081221898781</c:v>
                      </c:pt>
                      <c:pt idx="190">
                        <c:v>147.77133068356326</c:v>
                      </c:pt>
                      <c:pt idx="191">
                        <c:v>133.92313500123078</c:v>
                      </c:pt>
                      <c:pt idx="192">
                        <c:v>121.17866368979494</c:v>
                      </c:pt>
                      <c:pt idx="193">
                        <c:v>109.47169426476704</c:v>
                      </c:pt>
                      <c:pt idx="194">
                        <c:v>98.737618730338099</c:v>
                      </c:pt>
                      <c:pt idx="195">
                        <c:v>88.913680402621836</c:v>
                      </c:pt>
                      <c:pt idx="196">
                        <c:v>79.939173639820723</c:v>
                      </c:pt>
                      <c:pt idx="197">
                        <c:v>71.755608294947464</c:v>
                      </c:pt>
                      <c:pt idx="198">
                        <c:v>64.306840902080069</c:v>
                      </c:pt>
                      <c:pt idx="199">
                        <c:v>57.539174758673838</c:v>
                      </c:pt>
                      <c:pt idx="200">
                        <c:v>51.401431176515523</c:v>
                      </c:pt>
                      <c:pt idx="201">
                        <c:v>45.844994245201356</c:v>
                      </c:pt>
                      <c:pt idx="202">
                        <c:v>40.823831487567006</c:v>
                      </c:pt>
                      <c:pt idx="203">
                        <c:v>36.294492789548642</c:v>
                      </c:pt>
                      <c:pt idx="204">
                        <c:v>32.216089960902686</c:v>
                      </c:pt>
                      <c:pt idx="205">
                        <c:v>28.550259231538085</c:v>
                      </c:pt>
                      <c:pt idx="206">
                        <c:v>25.261108914399056</c:v>
                      </c:pt>
                      <c:pt idx="207">
                        <c:v>22.315154373323665</c:v>
                      </c:pt>
                      <c:pt idx="208">
                        <c:v>19.681242326427128</c:v>
                      </c:pt>
                      <c:pt idx="209">
                        <c:v>17.330466395517234</c:v>
                      </c:pt>
                      <c:pt idx="210">
                        <c:v>15.236075682857622</c:v>
                      </c:pt>
                      <c:pt idx="211">
                        <c:v>13.373378021055824</c:v>
                      </c:pt>
                      <c:pt idx="212">
                        <c:v>11.719639402544685</c:v>
                      </c:pt>
                      <c:pt idx="213">
                        <c:v>10.253980954371968</c:v>
                      </c:pt>
                      <c:pt idx="214">
                        <c:v>8.9572746838866291</c:v>
                      </c:pt>
                      <c:pt idx="215">
                        <c:v>7.8120390832223219</c:v>
                      </c:pt>
                      <c:pt idx="216">
                        <c:v>6.8023355467838886</c:v>
                      </c:pt>
                      <c:pt idx="217">
                        <c:v>5.9136664275426147</c:v>
                      </c:pt>
                      <c:pt idx="218">
                        <c:v>5.1328754359021582</c:v>
                      </c:pt>
                      <c:pt idx="219">
                        <c:v>4.448050970040943</c:v>
                      </c:pt>
                      <c:pt idx="220">
                        <c:v>3.8484328595866679</c:v>
                      </c:pt>
                      <c:pt idx="221">
                        <c:v>3.3243229056571608</c:v>
                      </c:pt>
                      <c:pt idx="222">
                        <c:v>2.8669995099532861</c:v>
                      </c:pt>
                      <c:pt idx="223">
                        <c:v>2.4686366038004457</c:v>
                      </c:pt>
                      <c:pt idx="224">
                        <c:v>2.1222270147533711</c:v>
                      </c:pt>
                      <c:pt idx="225">
                        <c:v>1.8215103434318427</c:v>
                      </c:pt>
                      <c:pt idx="226">
                        <c:v>1.5609053663714609</c:v>
                      </c:pt>
                      <c:pt idx="227">
                        <c:v>1.3354469314985442</c:v>
                      </c:pt>
                      <c:pt idx="228">
                        <c:v>1.1407272709528766</c:v>
                      </c:pt>
                      <c:pt idx="229">
                        <c:v>0.97284162091728432</c:v>
                      </c:pt>
                      <c:pt idx="230">
                        <c:v>0.82833800936613033</c:v>
                      </c:pt>
                      <c:pt idx="231">
                        <c:v>0.70417104969071864</c:v>
                      </c:pt>
                      <c:pt idx="232">
                        <c:v>0.59765956046400825</c:v>
                      </c:pt>
                      <c:pt idx="233">
                        <c:v>0.50644781863536048</c:v>
                      </c:pt>
                      <c:pt idx="234">
                        <c:v>0.42847024467289757</c:v>
                      </c:pt>
                      <c:pt idx="235">
                        <c:v>0.36191931308696851</c:v>
                      </c:pt>
                      <c:pt idx="236">
                        <c:v>0.30521647988567757</c:v>
                      </c:pt>
                      <c:pt idx="237">
                        <c:v>0.25698591937154275</c:v>
                      </c:pt>
                      <c:pt idx="238">
                        <c:v>0.21603086585598466</c:v>
                      </c:pt>
                      <c:pt idx="239">
                        <c:v>0.18131236094697875</c:v>
                      </c:pt>
                      <c:pt idx="240">
                        <c:v>0.15193021368985141</c:v>
                      </c:pt>
                      <c:pt idx="241">
                        <c:v>0.12710598868144304</c:v>
                      </c:pt>
                      <c:pt idx="242">
                        <c:v>0.10616784603758771</c:v>
                      </c:pt>
                      <c:pt idx="243">
                        <c:v>8.8537066510567614E-2</c:v>
                      </c:pt>
                      <c:pt idx="244">
                        <c:v>7.3716104896977816E-2</c:v>
                      </c:pt>
                      <c:pt idx="245">
                        <c:v>6.1278024948281828E-2</c:v>
                      </c:pt>
                      <c:pt idx="246">
                        <c:v>5.0857179126435045E-2</c:v>
                      </c:pt>
                      <c:pt idx="247">
                        <c:v>4.2141006592530943E-2</c:v>
                      </c:pt>
                      <c:pt idx="248">
                        <c:v>3.4862832659670044E-2</c:v>
                      </c:pt>
                      <c:pt idx="249">
                        <c:v>2.8795562486968136E-2</c:v>
                      </c:pt>
                      <c:pt idx="250">
                        <c:v>2.374617096500278E-2</c:v>
                      </c:pt>
                      <c:pt idx="251">
                        <c:v>1.955089948736205E-2</c:v>
                      </c:pt>
                      <c:pt idx="252">
                        <c:v>1.6071078577575094E-2</c:v>
                      </c:pt>
                      <c:pt idx="253">
                        <c:v>1.31895031186797E-2</c:v>
                      </c:pt>
                      <c:pt idx="254">
                        <c:v>1.0807294199028145E-2</c:v>
                      </c:pt>
                      <c:pt idx="255">
                        <c:v>8.8411883377005982E-3</c:v>
                      </c:pt>
                      <c:pt idx="256">
                        <c:v>7.2212010895082827E-3</c:v>
                      </c:pt>
                      <c:pt idx="257">
                        <c:v>5.8886177632706824E-3</c:v>
                      </c:pt>
                      <c:pt idx="258">
                        <c:v>4.7942692335398484E-3</c:v>
                      </c:pt>
                      <c:pt idx="259">
                        <c:v>3.897055605131412E-3</c:v>
                      </c:pt>
                      <c:pt idx="260">
                        <c:v>3.1626848247565502E-3</c:v>
                      </c:pt>
                      <c:pt idx="261">
                        <c:v>2.5625972499815327E-3</c:v>
                      </c:pt>
                      <c:pt idx="262">
                        <c:v>2.073050709316055E-3</c:v>
                      </c:pt>
                      <c:pt idx="263">
                        <c:v>1.6743437458051193E-3</c:v>
                      </c:pt>
                      <c:pt idx="264">
                        <c:v>1.3501575575770952E-3</c:v>
                      </c:pt>
                      <c:pt idx="265">
                        <c:v>1.0869996595708181E-3</c:v>
                      </c:pt>
                      <c:pt idx="266">
                        <c:v>8.7373451762864961E-4</c:v>
                      </c:pt>
                      <c:pt idx="267">
                        <c:v>7.0118837482566936E-4</c:v>
                      </c:pt>
                      <c:pt idx="268">
                        <c:v>5.6181722464119989E-4</c:v>
                      </c:pt>
                      <c:pt idx="269">
                        <c:v>4.4942840935384003E-4</c:v>
                      </c:pt>
                      <c:pt idx="270">
                        <c:v>3.5894765639307382E-4</c:v>
                      </c:pt>
                      <c:pt idx="271">
                        <c:v>2.8622453034207295E-4</c:v>
                      </c:pt>
                      <c:pt idx="272">
                        <c:v>2.2787029236533284E-4</c:v>
                      </c:pt>
                      <c:pt idx="273">
                        <c:v>1.8112303902421463E-4</c:v>
                      </c:pt>
                      <c:pt idx="274">
                        <c:v>1.4373575425600244E-4</c:v>
                      </c:pt>
                      <c:pt idx="275">
                        <c:v>1.1388356581274791E-4</c:v>
                      </c:pt>
                      <c:pt idx="276">
                        <c:v>9.0087063408951002E-5</c:v>
                      </c:pt>
                      <c:pt idx="277">
                        <c:v>7.1149021651748407E-5</c:v>
                      </c:pt>
                      <c:pt idx="278">
                        <c:v>5.6102286761717114E-5</c:v>
                      </c:pt>
                      <c:pt idx="279">
                        <c:v>4.4166941259666621E-5</c:v>
                      </c:pt>
                      <c:pt idx="280">
                        <c:v>3.4715163290496056E-5</c:v>
                      </c:pt>
                      <c:pt idx="281">
                        <c:v>2.7242454234543653E-5</c:v>
                      </c:pt>
                      <c:pt idx="282">
                        <c:v>2.1344126019736914E-5</c:v>
                      </c:pt>
                      <c:pt idx="283">
                        <c:v>1.6696123620378803E-5</c:v>
                      </c:pt>
                      <c:pt idx="284">
                        <c:v>1.3039413440614523E-5</c:v>
                      </c:pt>
                      <c:pt idx="285">
                        <c:v>1.0167298839421809E-5</c:v>
                      </c:pt>
                      <c:pt idx="286">
                        <c:v>7.9151336111231229E-6</c:v>
                      </c:pt>
                      <c:pt idx="287">
                        <c:v>6.1519959503581099E-6</c:v>
                      </c:pt>
                      <c:pt idx="288">
                        <c:v>4.7739620278610106E-6</c:v>
                      </c:pt>
                      <c:pt idx="289">
                        <c:v>3.698682125625528E-6</c:v>
                      </c:pt>
                      <c:pt idx="290">
                        <c:v>2.8610153346316474E-6</c:v>
                      </c:pt>
                      <c:pt idx="291">
                        <c:v>2.209522820607575E-6</c:v>
                      </c:pt>
                      <c:pt idx="292">
                        <c:v>1.7036560746986429E-6</c:v>
                      </c:pt>
                      <c:pt idx="293">
                        <c:v>1.3115066278315715E-6</c:v>
                      </c:pt>
                      <c:pt idx="294">
                        <c:v>1.0080084715595773E-6</c:v>
                      </c:pt>
                      <c:pt idx="295">
                        <c:v>7.7350478249401235E-7</c:v>
                      </c:pt>
                      <c:pt idx="296">
                        <c:v>5.9260724030155427E-7</c:v>
                      </c:pt>
                      <c:pt idx="297">
                        <c:v>4.5328988924455331E-7</c:v>
                      </c:pt>
                      <c:pt idx="298">
                        <c:v>3.4617064700835884E-7</c:v>
                      </c:pt>
                      <c:pt idx="299">
                        <c:v>2.6394265217015013E-7</c:v>
                      </c:pt>
                      <c:pt idx="300">
                        <c:v>2.0092502990210142E-7</c:v>
                      </c:pt>
                      <c:pt idx="301">
                        <c:v>1.5270864927928685E-7</c:v>
                      </c:pt>
                      <c:pt idx="302">
                        <c:v>1.158772977122062E-7</c:v>
                      </c:pt>
                      <c:pt idx="303">
                        <c:v>8.7788617668038295E-8</c:v>
                      </c:pt>
                      <c:pt idx="304">
                        <c:v>6.6402310523721041E-8</c:v>
                      </c:pt>
                      <c:pt idx="305">
                        <c:v>5.014565411474175E-8</c:v>
                      </c:pt>
                      <c:pt idx="306">
                        <c:v>3.7808420899011539E-8</c:v>
                      </c:pt>
                      <c:pt idx="307">
                        <c:v>2.8460918141788471E-8</c:v>
                      </c:pt>
                      <c:pt idx="308">
                        <c:v>2.1390178175734401E-8</c:v>
                      </c:pt>
                      <c:pt idx="309">
                        <c:v>1.605036920793294E-8</c:v>
                      </c:pt>
                      <c:pt idx="310">
                        <c:v>1.2024327062903036E-8</c:v>
                      </c:pt>
                      <c:pt idx="311">
                        <c:v>8.9937676391663118E-9</c:v>
                      </c:pt>
                      <c:pt idx="312">
                        <c:v>6.7162626927847721E-9</c:v>
                      </c:pt>
                      <c:pt idx="313">
                        <c:v>5.0074752848594109E-9</c:v>
                      </c:pt>
                      <c:pt idx="314">
                        <c:v>3.727477952887586E-9</c:v>
                      </c:pt>
                      <c:pt idx="315">
                        <c:v>2.7702341655363759E-9</c:v>
                      </c:pt>
                      <c:pt idx="316">
                        <c:v>2.0555261575656609E-9</c:v>
                      </c:pt>
                      <c:pt idx="317">
                        <c:v>1.5227712306125206E-9</c:v>
                      </c:pt>
                      <c:pt idx="318">
                        <c:v>1.1262931620839085E-9</c:v>
                      </c:pt>
                      <c:pt idx="319">
                        <c:v>8.3171275257754831E-10</c:v>
                      </c:pt>
                      <c:pt idx="320">
                        <c:v>6.1319753794896784E-10</c:v>
                      </c:pt>
                      <c:pt idx="321">
                        <c:v>4.5136987796345341E-10</c:v>
                      </c:pt>
                      <c:pt idx="322">
                        <c:v>3.3171863740322597E-10</c:v>
                      </c:pt>
                      <c:pt idx="323">
                        <c:v>2.4339536360267278E-10</c:v>
                      </c:pt>
                      <c:pt idx="324">
                        <c:v>1.7830349596843794E-10</c:v>
                      </c:pt>
                      <c:pt idx="325">
                        <c:v>1.3041049532867605E-10</c:v>
                      </c:pt>
                      <c:pt idx="326">
                        <c:v>9.522924899034179E-11</c:v>
                      </c:pt>
                      <c:pt idx="327">
                        <c:v>6.9427783908774399E-11</c:v>
                      </c:pt>
                      <c:pt idx="328">
                        <c:v>5.0536059546943131E-11</c:v>
                      </c:pt>
                      <c:pt idx="329">
                        <c:v>3.6726080092373111E-11</c:v>
                      </c:pt>
                      <c:pt idx="330">
                        <c:v>2.6647281340091568E-11</c:v>
                      </c:pt>
                      <c:pt idx="331">
                        <c:v>1.930351361444332E-11</c:v>
                      </c:pt>
                      <c:pt idx="332">
                        <c:v>1.3961270900428747E-11</c:v>
                      </c:pt>
                      <c:pt idx="333">
                        <c:v>1.0081349492465468E-11</c:v>
                      </c:pt>
                      <c:pt idx="334">
                        <c:v>7.2680434727212961E-12</c:v>
                      </c:pt>
                      <c:pt idx="335">
                        <c:v>5.231442914519058E-12</c:v>
                      </c:pt>
                      <c:pt idx="336">
                        <c:v>3.7595043687940492E-12</c:v>
                      </c:pt>
                      <c:pt idx="337">
                        <c:v>2.6973967248256429E-12</c:v>
                      </c:pt>
                      <c:pt idx="338">
                        <c:v>1.9322538739685645E-12</c:v>
                      </c:pt>
                      <c:pt idx="339">
                        <c:v>1.3819383732367354E-12</c:v>
                      </c:pt>
                      <c:pt idx="340">
                        <c:v>9.8677535619154029E-13</c:v>
                      </c:pt>
                      <c:pt idx="341">
                        <c:v>7.0348208512983224E-13</c:v>
                      </c:pt>
                      <c:pt idx="342">
                        <c:v>5.0071767079057266E-13</c:v>
                      </c:pt>
                      <c:pt idx="343">
                        <c:v>3.5582620053015536E-13</c:v>
                      </c:pt>
                      <c:pt idx="344">
                        <c:v>2.5245737204659127E-13</c:v>
                      </c:pt>
                      <c:pt idx="345">
                        <c:v>1.7883121193238825E-13</c:v>
                      </c:pt>
                      <c:pt idx="346">
                        <c:v>1.2647471552101964E-13</c:v>
                      </c:pt>
                      <c:pt idx="347">
                        <c:v>8.9303654498926017E-14</c:v>
                      </c:pt>
                      <c:pt idx="348">
                        <c:v>6.2956399217594585E-14</c:v>
                      </c:pt>
                      <c:pt idx="349">
                        <c:v>4.4311419080331839E-14</c:v>
                      </c:pt>
                      <c:pt idx="350">
                        <c:v>3.1138419513197994E-14</c:v>
                      </c:pt>
                      <c:pt idx="351">
                        <c:v>2.1846536816641786E-14</c:v>
                      </c:pt>
                      <c:pt idx="352">
                        <c:v>1.5302900887018959E-14</c:v>
                      </c:pt>
                      <c:pt idx="353">
                        <c:v>1.0702125973942099E-14</c:v>
                      </c:pt>
                      <c:pt idx="354">
                        <c:v>7.4725956165494451E-15</c:v>
                      </c:pt>
                      <c:pt idx="355">
                        <c:v>5.2092839613841316E-15</c:v>
                      </c:pt>
                      <c:pt idx="356">
                        <c:v>3.6256820084960633E-15</c:v>
                      </c:pt>
                      <c:pt idx="357">
                        <c:v>2.5194545026416943E-15</c:v>
                      </c:pt>
                      <c:pt idx="358">
                        <c:v>1.7479477944031263E-15</c:v>
                      </c:pt>
                      <c:pt idx="359">
                        <c:v>1.2107529161966492E-15</c:v>
                      </c:pt>
                      <c:pt idx="360">
                        <c:v>8.3731277784560586E-16</c:v>
                      </c:pt>
                      <c:pt idx="361">
                        <c:v>5.7812938312952086E-16</c:v>
                      </c:pt>
                      <c:pt idx="362">
                        <c:v>3.9853594298824682E-16</c:v>
                      </c:pt>
                      <c:pt idx="363">
                        <c:v>2.7429322265843446E-16</c:v>
                      </c:pt>
                      <c:pt idx="364">
                        <c:v>1.884810911900559E-16</c:v>
                      </c:pt>
                      <c:pt idx="365">
                        <c:v>1.2930806910055164E-16</c:v>
                      </c:pt>
                      <c:pt idx="366">
                        <c:v>8.8570397684257673E-17</c:v>
                      </c:pt>
                      <c:pt idx="367">
                        <c:v>6.0569876974855506E-17</c:v>
                      </c:pt>
                      <c:pt idx="368">
                        <c:v>4.135518017269343E-17</c:v>
                      </c:pt>
                      <c:pt idx="369">
                        <c:v>2.8190856558872265E-17</c:v>
                      </c:pt>
                      <c:pt idx="370">
                        <c:v>1.9186323161568365E-17</c:v>
                      </c:pt>
                      <c:pt idx="371">
                        <c:v>1.3037081105863913E-17</c:v>
                      </c:pt>
                      <c:pt idx="372">
                        <c:v>8.844516742353331E-18</c:v>
                      </c:pt>
                      <c:pt idx="373">
                        <c:v>5.9906366374923862E-18</c:v>
                      </c:pt>
                      <c:pt idx="374">
                        <c:v>4.0511374351265876E-18</c:v>
                      </c:pt>
                      <c:pt idx="375">
                        <c:v>2.7351812106749736E-18</c:v>
                      </c:pt>
                      <c:pt idx="376">
                        <c:v>1.8437428992924918E-18</c:v>
                      </c:pt>
                      <c:pt idx="377">
                        <c:v>1.2408513168108564E-18</c:v>
                      </c:pt>
                      <c:pt idx="378">
                        <c:v>8.337661512443554E-19</c:v>
                      </c:pt>
                      <c:pt idx="379">
                        <c:v>5.5933745590953621E-19</c:v>
                      </c:pt>
                      <c:pt idx="380">
                        <c:v>3.7463528105462994E-19</c:v>
                      </c:pt>
                      <c:pt idx="381">
                        <c:v>2.5052356021319632E-19</c:v>
                      </c:pt>
                      <c:pt idx="382">
                        <c:v>1.6726058221570248E-19</c:v>
                      </c:pt>
                      <c:pt idx="383">
                        <c:v>1.1149201442732762E-19</c:v>
                      </c:pt>
                      <c:pt idx="384">
                        <c:v>7.4199170350411361E-20</c:v>
                      </c:pt>
                      <c:pt idx="385">
                        <c:v>4.9301424189154025E-20</c:v>
                      </c:pt>
                      <c:pt idx="386">
                        <c:v>3.2705817551374148E-20</c:v>
                      </c:pt>
                      <c:pt idx="387">
                        <c:v>2.1661856932406697E-20</c:v>
                      </c:pt>
                      <c:pt idx="388">
                        <c:v>1.4324236587355685E-20</c:v>
                      </c:pt>
                      <c:pt idx="389">
                        <c:v>9.4569788240620521E-21</c:v>
                      </c:pt>
                      <c:pt idx="390">
                        <c:v>6.2335934785575822E-21</c:v>
                      </c:pt>
                      <c:pt idx="391">
                        <c:v>4.1023212369134198E-21</c:v>
                      </c:pt>
                      <c:pt idx="392">
                        <c:v>2.6954171225737281E-21</c:v>
                      </c:pt>
                      <c:pt idx="393">
                        <c:v>1.7681838897555715E-21</c:v>
                      </c:pt>
                      <c:pt idx="394">
                        <c:v>1.1580678488587222E-21</c:v>
                      </c:pt>
                      <c:pt idx="395">
                        <c:v>7.5726120581110083E-22</c:v>
                      </c:pt>
                      <c:pt idx="396">
                        <c:v>4.9438187646282857E-22</c:v>
                      </c:pt>
                      <c:pt idx="397">
                        <c:v>3.2224375034808683E-22</c:v>
                      </c:pt>
                      <c:pt idx="398">
                        <c:v>2.0970635608734334E-22</c:v>
                      </c:pt>
                      <c:pt idx="399">
                        <c:v>1.3625229096604239E-22</c:v>
                      </c:pt>
                      <c:pt idx="400">
                        <c:v>8.8385528176533719E-23</c:v>
                      </c:pt>
                      <c:pt idx="401">
                        <c:v>5.7243165067031489E-23</c:v>
                      </c:pt>
                      <c:pt idx="402">
                        <c:v>3.7014445220990904E-23</c:v>
                      </c:pt>
                      <c:pt idx="403">
                        <c:v>2.3895932300764906E-23</c:v>
                      </c:pt>
                      <c:pt idx="404">
                        <c:v>1.5402167524069377E-23</c:v>
                      </c:pt>
                      <c:pt idx="405">
                        <c:v>9.9116243770571934E-24</c:v>
                      </c:pt>
                      <c:pt idx="406">
                        <c:v>6.3681451875311103E-24</c:v>
                      </c:pt>
                      <c:pt idx="407">
                        <c:v>4.0849449326091338E-24</c:v>
                      </c:pt>
                      <c:pt idx="408">
                        <c:v>2.6161617110412116E-24</c:v>
                      </c:pt>
                      <c:pt idx="409">
                        <c:v>1.6728156887618864E-24</c:v>
                      </c:pt>
                      <c:pt idx="410">
                        <c:v>1.0679151051639351E-24</c:v>
                      </c:pt>
                      <c:pt idx="411">
                        <c:v>6.8066041596816866E-25</c:v>
                      </c:pt>
                      <c:pt idx="412">
                        <c:v>4.3314109386815404E-25</c:v>
                      </c:pt>
                      <c:pt idx="413">
                        <c:v>2.7519048395619877E-25</c:v>
                      </c:pt>
                      <c:pt idx="414">
                        <c:v>1.7455912802767809E-25</c:v>
                      </c:pt>
                      <c:pt idx="415">
                        <c:v>1.1054951573792856E-25</c:v>
                      </c:pt>
                      <c:pt idx="416">
                        <c:v>6.9899851642582249E-26</c:v>
                      </c:pt>
                      <c:pt idx="417">
                        <c:v>4.4126633165322886E-26</c:v>
                      </c:pt>
                      <c:pt idx="418">
                        <c:v>2.7811887210804976E-26</c:v>
                      </c:pt>
                      <c:pt idx="419">
                        <c:v>1.7501096337315915E-26</c:v>
                      </c:pt>
                      <c:pt idx="420">
                        <c:v>1.0995251819247477E-26</c:v>
                      </c:pt>
                      <c:pt idx="421">
                        <c:v>6.8968413181643732E-27</c:v>
                      </c:pt>
                      <c:pt idx="422">
                        <c:v>4.3191711776075075E-27</c:v>
                      </c:pt>
                      <c:pt idx="423">
                        <c:v>2.7005717958073393E-27</c:v>
                      </c:pt>
                      <c:pt idx="424">
                        <c:v>1.6858392766179683E-27</c:v>
                      </c:pt>
                      <c:pt idx="425">
                        <c:v>1.0507072688740841E-27</c:v>
                      </c:pt>
                      <c:pt idx="426">
                        <c:v>6.5381131836047771E-28</c:v>
                      </c:pt>
                      <c:pt idx="427">
                        <c:v>4.0618909637743446E-28</c:v>
                      </c:pt>
                      <c:pt idx="428">
                        <c:v>2.519470145788265E-28</c:v>
                      </c:pt>
                      <c:pt idx="429">
                        <c:v>1.5602539864061301E-28</c:v>
                      </c:pt>
                      <c:pt idx="430">
                        <c:v>9.646871952489974E-29</c:v>
                      </c:pt>
                      <c:pt idx="431">
                        <c:v>5.955014947036758E-29</c:v>
                      </c:pt>
                      <c:pt idx="432">
                        <c:v>3.6701543294437876E-29</c:v>
                      </c:pt>
                      <c:pt idx="433">
                        <c:v>2.2583483167567696E-29</c:v>
                      </c:pt>
                      <c:pt idx="434">
                        <c:v>1.3874030811868822E-29</c:v>
                      </c:pt>
                      <c:pt idx="435">
                        <c:v>8.5098031082003953E-30</c:v>
                      </c:pt>
                      <c:pt idx="436">
                        <c:v>5.2112450784096129E-30</c:v>
                      </c:pt>
                      <c:pt idx="437">
                        <c:v>3.186167569872119E-30</c:v>
                      </c:pt>
                      <c:pt idx="438">
                        <c:v>1.9449160336836311E-30</c:v>
                      </c:pt>
                      <c:pt idx="439">
                        <c:v>1.1853271421311243E-30</c:v>
                      </c:pt>
                      <c:pt idx="440">
                        <c:v>7.2124153759148742E-31</c:v>
                      </c:pt>
                      <c:pt idx="441">
                        <c:v>4.3815559401778006E-31</c:v>
                      </c:pt>
                      <c:pt idx="442">
                        <c:v>2.6575480149638492E-31</c:v>
                      </c:pt>
                      <c:pt idx="443">
                        <c:v>1.6093073978848838E-31</c:v>
                      </c:pt>
                      <c:pt idx="444">
                        <c:v>9.7297576830703231E-32</c:v>
                      </c:pt>
                      <c:pt idx="445">
                        <c:v>5.873137519335953E-32</c:v>
                      </c:pt>
                      <c:pt idx="446">
                        <c:v>3.5395124503969279E-32</c:v>
                      </c:pt>
                      <c:pt idx="447">
                        <c:v>2.1297167545280844E-32</c:v>
                      </c:pt>
                      <c:pt idx="448">
                        <c:v>1.2793971517390839E-32</c:v>
                      </c:pt>
                      <c:pt idx="449">
                        <c:v>7.6735095929941044E-33</c:v>
                      </c:pt>
                      <c:pt idx="450">
                        <c:v>4.5950244866843341E-33</c:v>
                      </c:pt>
                      <c:pt idx="451">
                        <c:v>2.7471776752913424E-33</c:v>
                      </c:pt>
                      <c:pt idx="452">
                        <c:v>1.6397996746606494E-33</c:v>
                      </c:pt>
                      <c:pt idx="453">
                        <c:v>9.7723715812728841E-34</c:v>
                      </c:pt>
                      <c:pt idx="454">
                        <c:v>5.8145254676887964E-34</c:v>
                      </c:pt>
                      <c:pt idx="455">
                        <c:v>3.4540904892418563E-34</c:v>
                      </c:pt>
                      <c:pt idx="456">
                        <c:v>2.048605213185217E-34</c:v>
                      </c:pt>
                      <c:pt idx="457">
                        <c:v>1.2130758728665958E-34</c:v>
                      </c:pt>
                      <c:pt idx="458">
                        <c:v>7.171711081966539E-35</c:v>
                      </c:pt>
                      <c:pt idx="459">
                        <c:v>4.233141000307763E-35</c:v>
                      </c:pt>
                      <c:pt idx="460">
                        <c:v>2.4946396022307829E-35</c:v>
                      </c:pt>
                      <c:pt idx="461">
                        <c:v>1.4677700419754223E-35</c:v>
                      </c:pt>
                      <c:pt idx="462">
                        <c:v>8.6221059429177103E-36</c:v>
                      </c:pt>
                      <c:pt idx="463">
                        <c:v>5.0567772018946784E-36</c:v>
                      </c:pt>
                      <c:pt idx="464">
                        <c:v>2.9610068536592062E-36</c:v>
                      </c:pt>
                      <c:pt idx="465">
                        <c:v>1.7310520823604951E-36</c:v>
                      </c:pt>
                      <c:pt idx="466">
                        <c:v>1.0103828957965854E-36</c:v>
                      </c:pt>
                      <c:pt idx="467">
                        <c:v>5.8879886675402723E-37</c:v>
                      </c:pt>
                      <c:pt idx="468">
                        <c:v>3.4257295514512267E-37</c:v>
                      </c:pt>
                      <c:pt idx="469">
                        <c:v>1.9899598382607962E-37</c:v>
                      </c:pt>
                      <c:pt idx="470">
                        <c:v>1.1540926568428719E-37</c:v>
                      </c:pt>
                      <c:pt idx="471">
                        <c:v>6.6825493218257717E-38</c:v>
                      </c:pt>
                      <c:pt idx="472">
                        <c:v>3.8632142713481532E-38</c:v>
                      </c:pt>
                      <c:pt idx="473">
                        <c:v>2.2297724719442731E-38</c:v>
                      </c:pt>
                      <c:pt idx="474">
                        <c:v>1.2849239705997371E-38</c:v>
                      </c:pt>
                      <c:pt idx="475">
                        <c:v>7.3926380192474982E-39</c:v>
                      </c:pt>
                      <c:pt idx="476">
                        <c:v>4.2464555330268175E-39</c:v>
                      </c:pt>
                      <c:pt idx="477">
                        <c:v>2.4353357760648849E-39</c:v>
                      </c:pt>
                      <c:pt idx="478">
                        <c:v>1.3944284844229753E-39</c:v>
                      </c:pt>
                      <c:pt idx="479">
                        <c:v>7.9714765229396229E-40</c:v>
                      </c:pt>
                      <c:pt idx="480">
                        <c:v>4.5497383951404255E-40</c:v>
                      </c:pt>
                      <c:pt idx="481">
                        <c:v>2.5926220438115598E-40</c:v>
                      </c:pt>
                      <c:pt idx="482">
                        <c:v>1.4750173253700441E-40</c:v>
                      </c:pt>
                      <c:pt idx="483">
                        <c:v>8.3783820975034743E-41</c:v>
                      </c:pt>
                      <c:pt idx="484">
                        <c:v>4.7514737293199757E-41</c:v>
                      </c:pt>
                      <c:pt idx="485">
                        <c:v>2.6903056958324506E-41</c:v>
                      </c:pt>
                      <c:pt idx="486">
                        <c:v>1.520827856046651E-41</c:v>
                      </c:pt>
                      <c:pt idx="487">
                        <c:v>8.5834842578380017E-42</c:v>
                      </c:pt>
                      <c:pt idx="488">
                        <c:v>4.8367350745285003E-42</c:v>
                      </c:pt>
                      <c:pt idx="489">
                        <c:v>2.7211100991208805E-42</c:v>
                      </c:pt>
                      <c:pt idx="490">
                        <c:v>1.5284282529397479E-42</c:v>
                      </c:pt>
                      <c:pt idx="491">
                        <c:v>8.5713480136792055E-43</c:v>
                      </c:pt>
                      <c:pt idx="492">
                        <c:v>4.7990837521225983E-43</c:v>
                      </c:pt>
                      <c:pt idx="493">
                        <c:v>2.6827033927032254E-43</c:v>
                      </c:pt>
                      <c:pt idx="494">
                        <c:v>1.4972423978164158E-43</c:v>
                      </c:pt>
                      <c:pt idx="495">
                        <c:v>8.3428935756407682E-44</c:v>
                      </c:pt>
                      <c:pt idx="496">
                        <c:v>4.6413724433754939E-44</c:v>
                      </c:pt>
                      <c:pt idx="497">
                        <c:v>2.5779902118567732E-44</c:v>
                      </c:pt>
                      <c:pt idx="498">
                        <c:v>1.4296220486756697E-44</c:v>
                      </c:pt>
                      <c:pt idx="499">
                        <c:v>7.9152810458520075E-45</c:v>
                      </c:pt>
                      <c:pt idx="500">
                        <c:v>4.3753879961282646E-45</c:v>
                      </c:pt>
                      <c:pt idx="501">
                        <c:v>2.4147486444306098E-45</c:v>
                      </c:pt>
                      <c:pt idx="502">
                        <c:v>1.330553739010312E-45</c:v>
                      </c:pt>
                      <c:pt idx="503">
                        <c:v>7.3197801524263795E-46</c:v>
                      </c:pt>
                      <c:pt idx="504">
                        <c:v>4.020395551559395E-46</c:v>
                      </c:pt>
                      <c:pt idx="505">
                        <c:v>2.2046754143806356E-46</c:v>
                      </c:pt>
                      <c:pt idx="506">
                        <c:v>1.2070511194459165E-46</c:v>
                      </c:pt>
                      <c:pt idx="507">
                        <c:v>6.5979921740398308E-47</c:v>
                      </c:pt>
                      <c:pt idx="508">
                        <c:v>3.6008336449453832E-47</c:v>
                      </c:pt>
                      <c:pt idx="509">
                        <c:v>1.9620020121331633E-47</c:v>
                      </c:pt>
                      <c:pt idx="510">
                        <c:v>1.0673355328836464E-47</c:v>
                      </c:pt>
                      <c:pt idx="511">
                        <c:v>5.7970576069949967E-48</c:v>
                      </c:pt>
                      <c:pt idx="512">
                        <c:v>3.1435429117328668E-48</c:v>
                      </c:pt>
                      <c:pt idx="513">
                        <c:v>1.7019088595532878E-48</c:v>
                      </c:pt>
                      <c:pt idx="514">
                        <c:v>9.1993752365903719E-49</c:v>
                      </c:pt>
                      <c:pt idx="515">
                        <c:v>4.9646141112936194E-49</c:v>
                      </c:pt>
                      <c:pt idx="516">
                        <c:v>2.6749630647506648E-49</c:v>
                      </c:pt>
                      <c:pt idx="517">
                        <c:v>1.4389815014538371E-49</c:v>
                      </c:pt>
                      <c:pt idx="518">
                        <c:v>7.7285453746715552E-50</c:v>
                      </c:pt>
                      <c:pt idx="519">
                        <c:v>4.144245169274398E-50</c:v>
                      </c:pt>
                      <c:pt idx="520">
                        <c:v>2.218698284724691E-50</c:v>
                      </c:pt>
                      <c:pt idx="521">
                        <c:v>1.1859221595647083E-50</c:v>
                      </c:pt>
                      <c:pt idx="522">
                        <c:v>6.3287690772159878E-51</c:v>
                      </c:pt>
                      <c:pt idx="523">
                        <c:v>3.3719990508876291E-51</c:v>
                      </c:pt>
                      <c:pt idx="524">
                        <c:v>1.7937452611790468E-51</c:v>
                      </c:pt>
                      <c:pt idx="525">
                        <c:v>9.5266282536172775E-52</c:v>
                      </c:pt>
                      <c:pt idx="526">
                        <c:v>5.0515284035494638E-52</c:v>
                      </c:pt>
                      <c:pt idx="527">
                        <c:v>2.6743085251597739E-52</c:v>
                      </c:pt>
                      <c:pt idx="528">
                        <c:v>1.4135310316318663E-52</c:v>
                      </c:pt>
                      <c:pt idx="529">
                        <c:v>7.4594071806630029E-53</c:v>
                      </c:pt>
                      <c:pt idx="530">
                        <c:v>3.9301435214173662E-53</c:v>
                      </c:pt>
                      <c:pt idx="531">
                        <c:v>2.0673672640278253E-53</c:v>
                      </c:pt>
                      <c:pt idx="532">
                        <c:v>1.0857553768929032E-53</c:v>
                      </c:pt>
                      <c:pt idx="533">
                        <c:v>5.6931348555827064E-54</c:v>
                      </c:pt>
                      <c:pt idx="534">
                        <c:v>2.9804104849333075E-54</c:v>
                      </c:pt>
                      <c:pt idx="535">
                        <c:v>1.5577789202256478E-54</c:v>
                      </c:pt>
                      <c:pt idx="536">
                        <c:v>8.1290667871842626E-55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3A6A-4019-8D6E-40B1F42CF214}"/>
                  </c:ext>
                </c:extLst>
              </c15:ser>
            </c15:filteredScatterSeries>
          </c:ext>
        </c:extLst>
      </c:scatterChart>
      <c:valAx>
        <c:axId val="1618458256"/>
        <c:scaling>
          <c:orientation val="minMax"/>
          <c:max val="5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8458672"/>
        <c:crosses val="autoZero"/>
        <c:crossBetween val="midCat"/>
        <c:majorUnit val="50"/>
        <c:minorUnit val="10"/>
      </c:valAx>
      <c:valAx>
        <c:axId val="1618458672"/>
        <c:scaling>
          <c:orientation val="minMax"/>
          <c:max val="2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8458256"/>
        <c:crosses val="autoZero"/>
        <c:crossBetween val="midCat"/>
        <c:majorUnit val="2000"/>
        <c:minorUnit val="500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LA County COVID</a:t>
            </a:r>
            <a:r>
              <a:rPr lang="en-US" sz="2400" baseline="0"/>
              <a:t> Cases since 20 MAR 2020 </a:t>
            </a:r>
          </a:p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aseline="0"/>
              <a:t>5-day moving average</a:t>
            </a:r>
            <a:endParaRPr lang="en-US" sz="2400"/>
          </a:p>
        </c:rich>
      </c:tx>
      <c:layout>
        <c:manualLayout>
          <c:xMode val="edge"/>
          <c:yMode val="edge"/>
          <c:x val="0.22687817444059696"/>
          <c:y val="9.9502487562189053E-3"/>
        </c:manualLayout>
      </c:layout>
      <c:overlay val="1"/>
      <c:spPr>
        <a:solidFill>
          <a:schemeClr val="bg1"/>
        </a:solidFill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3"/>
          <c:order val="0"/>
          <c:tx>
            <c:v>Actual</c:v>
          </c:tx>
          <c:spPr>
            <a:ln>
              <a:noFill/>
            </a:ln>
          </c:spPr>
          <c:dPt>
            <c:idx val="293"/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6ED-404B-85C3-A3E01B50C8A1}"/>
              </c:ext>
            </c:extLst>
          </c:dPt>
          <c:xVal>
            <c:numRef>
              <c:f>LA_County_Covid19_cases_deaths_!$A$5:$A$541</c:f>
              <c:numCache>
                <c:formatCode>General</c:formatCode>
                <c:ptCount val="53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</c:numCache>
            </c:numRef>
          </c:xVal>
          <c:yVal>
            <c:numRef>
              <c:f>LA_County_Covid19_cases_deaths_!$D$5:$D$541</c:f>
              <c:numCache>
                <c:formatCode>General</c:formatCode>
                <c:ptCount val="537"/>
                <c:pt idx="0">
                  <c:v>25</c:v>
                </c:pt>
                <c:pt idx="1">
                  <c:v>19</c:v>
                </c:pt>
                <c:pt idx="2">
                  <c:v>13</c:v>
                </c:pt>
                <c:pt idx="3">
                  <c:v>19</c:v>
                </c:pt>
                <c:pt idx="4">
                  <c:v>34</c:v>
                </c:pt>
                <c:pt idx="5">
                  <c:v>43</c:v>
                </c:pt>
                <c:pt idx="6">
                  <c:v>41</c:v>
                </c:pt>
                <c:pt idx="7">
                  <c:v>48</c:v>
                </c:pt>
                <c:pt idx="8">
                  <c:v>87</c:v>
                </c:pt>
                <c:pt idx="9">
                  <c:v>97</c:v>
                </c:pt>
                <c:pt idx="10">
                  <c:v>131</c:v>
                </c:pt>
                <c:pt idx="11">
                  <c:v>158</c:v>
                </c:pt>
                <c:pt idx="12">
                  <c:v>153</c:v>
                </c:pt>
                <c:pt idx="13">
                  <c:v>145</c:v>
                </c:pt>
                <c:pt idx="14">
                  <c:v>169</c:v>
                </c:pt>
                <c:pt idx="15">
                  <c:v>227</c:v>
                </c:pt>
                <c:pt idx="16">
                  <c:v>211</c:v>
                </c:pt>
                <c:pt idx="17">
                  <c:v>188</c:v>
                </c:pt>
                <c:pt idx="18">
                  <c:v>219</c:v>
                </c:pt>
                <c:pt idx="19">
                  <c:v>265</c:v>
                </c:pt>
                <c:pt idx="20">
                  <c:v>198</c:v>
                </c:pt>
                <c:pt idx="21">
                  <c:v>256</c:v>
                </c:pt>
                <c:pt idx="22">
                  <c:v>300</c:v>
                </c:pt>
                <c:pt idx="23">
                  <c:v>281</c:v>
                </c:pt>
                <c:pt idx="24">
                  <c:v>437</c:v>
                </c:pt>
                <c:pt idx="25">
                  <c:v>372</c:v>
                </c:pt>
                <c:pt idx="26">
                  <c:v>377</c:v>
                </c:pt>
                <c:pt idx="27">
                  <c:v>394</c:v>
                </c:pt>
                <c:pt idx="28">
                  <c:v>374</c:v>
                </c:pt>
                <c:pt idx="29">
                  <c:v>617</c:v>
                </c:pt>
                <c:pt idx="30">
                  <c:v>638</c:v>
                </c:pt>
                <c:pt idx="31">
                  <c:v>616</c:v>
                </c:pt>
                <c:pt idx="32">
                  <c:v>621</c:v>
                </c:pt>
                <c:pt idx="33">
                  <c:v>790</c:v>
                </c:pt>
                <c:pt idx="34">
                  <c:v>591</c:v>
                </c:pt>
                <c:pt idx="35">
                  <c:v>592</c:v>
                </c:pt>
                <c:pt idx="36">
                  <c:v>540</c:v>
                </c:pt>
                <c:pt idx="37">
                  <c:v>699</c:v>
                </c:pt>
                <c:pt idx="38">
                  <c:v>610</c:v>
                </c:pt>
                <c:pt idx="39">
                  <c:v>576</c:v>
                </c:pt>
                <c:pt idx="40">
                  <c:v>580</c:v>
                </c:pt>
                <c:pt idx="41">
                  <c:v>475</c:v>
                </c:pt>
                <c:pt idx="42">
                  <c:v>437</c:v>
                </c:pt>
                <c:pt idx="43">
                  <c:v>680</c:v>
                </c:pt>
                <c:pt idx="44">
                  <c:v>663</c:v>
                </c:pt>
                <c:pt idx="45">
                  <c:v>851</c:v>
                </c:pt>
                <c:pt idx="46">
                  <c:v>766</c:v>
                </c:pt>
                <c:pt idx="47">
                  <c:v>838</c:v>
                </c:pt>
                <c:pt idx="48">
                  <c:v>612</c:v>
                </c:pt>
                <c:pt idx="49">
                  <c:v>492</c:v>
                </c:pt>
                <c:pt idx="50">
                  <c:v>944</c:v>
                </c:pt>
                <c:pt idx="51">
                  <c:v>877</c:v>
                </c:pt>
                <c:pt idx="52">
                  <c:v>782</c:v>
                </c:pt>
                <c:pt idx="53">
                  <c:v>975</c:v>
                </c:pt>
                <c:pt idx="54">
                  <c:v>1019</c:v>
                </c:pt>
                <c:pt idx="55">
                  <c:v>901</c:v>
                </c:pt>
                <c:pt idx="56">
                  <c:v>606</c:v>
                </c:pt>
                <c:pt idx="57">
                  <c:v>1084</c:v>
                </c:pt>
                <c:pt idx="58">
                  <c:v>957</c:v>
                </c:pt>
                <c:pt idx="59">
                  <c:v>990</c:v>
                </c:pt>
                <c:pt idx="60">
                  <c:v>918</c:v>
                </c:pt>
                <c:pt idx="61">
                  <c:v>929</c:v>
                </c:pt>
                <c:pt idx="62">
                  <c:v>711</c:v>
                </c:pt>
                <c:pt idx="63">
                  <c:v>475</c:v>
                </c:pt>
                <c:pt idx="64">
                  <c:v>935</c:v>
                </c:pt>
                <c:pt idx="65">
                  <c:v>1256</c:v>
                </c:pt>
                <c:pt idx="66">
                  <c:v>1001</c:v>
                </c:pt>
                <c:pt idx="67">
                  <c:v>961</c:v>
                </c:pt>
                <c:pt idx="68">
                  <c:v>1003</c:v>
                </c:pt>
                <c:pt idx="69">
                  <c:v>707</c:v>
                </c:pt>
                <c:pt idx="70">
                  <c:v>590</c:v>
                </c:pt>
                <c:pt idx="71">
                  <c:v>1179</c:v>
                </c:pt>
                <c:pt idx="72">
                  <c:v>1105</c:v>
                </c:pt>
                <c:pt idx="73">
                  <c:v>950</c:v>
                </c:pt>
                <c:pt idx="74">
                  <c:v>1250</c:v>
                </c:pt>
                <c:pt idx="75">
                  <c:v>1125</c:v>
                </c:pt>
                <c:pt idx="76">
                  <c:v>764</c:v>
                </c:pt>
                <c:pt idx="77">
                  <c:v>552</c:v>
                </c:pt>
                <c:pt idx="78">
                  <c:v>1167</c:v>
                </c:pt>
                <c:pt idx="79">
                  <c:v>958</c:v>
                </c:pt>
                <c:pt idx="80">
                  <c:v>1154</c:v>
                </c:pt>
                <c:pt idx="81">
                  <c:v>948</c:v>
                </c:pt>
                <c:pt idx="82">
                  <c:v>975</c:v>
                </c:pt>
                <c:pt idx="83">
                  <c:v>746</c:v>
                </c:pt>
                <c:pt idx="84">
                  <c:v>512</c:v>
                </c:pt>
                <c:pt idx="85">
                  <c:v>950</c:v>
                </c:pt>
                <c:pt idx="86">
                  <c:v>1697</c:v>
                </c:pt>
                <c:pt idx="87">
                  <c:v>1394</c:v>
                </c:pt>
                <c:pt idx="88">
                  <c:v>1275</c:v>
                </c:pt>
                <c:pt idx="89">
                  <c:v>1495</c:v>
                </c:pt>
                <c:pt idx="90">
                  <c:v>921</c:v>
                </c:pt>
                <c:pt idx="91">
                  <c:v>493</c:v>
                </c:pt>
                <c:pt idx="92">
                  <c:v>1225</c:v>
                </c:pt>
                <c:pt idx="93">
                  <c:v>1414</c:v>
                </c:pt>
                <c:pt idx="94">
                  <c:v>1346</c:v>
                </c:pt>
                <c:pt idx="95">
                  <c:v>1546</c:v>
                </c:pt>
                <c:pt idx="96">
                  <c:v>1397</c:v>
                </c:pt>
                <c:pt idx="97">
                  <c:v>1110</c:v>
                </c:pt>
                <c:pt idx="98">
                  <c:v>713</c:v>
                </c:pt>
                <c:pt idx="99">
                  <c:v>1612</c:v>
                </c:pt>
                <c:pt idx="100">
                  <c:v>1382</c:v>
                </c:pt>
                <c:pt idx="101">
                  <c:v>1572</c:v>
                </c:pt>
                <c:pt idx="102">
                  <c:v>1458</c:v>
                </c:pt>
                <c:pt idx="103">
                  <c:v>1589</c:v>
                </c:pt>
                <c:pt idx="104">
                  <c:v>1332</c:v>
                </c:pt>
                <c:pt idx="105">
                  <c:v>990</c:v>
                </c:pt>
                <c:pt idx="106">
                  <c:v>2236</c:v>
                </c:pt>
                <c:pt idx="107">
                  <c:v>2062</c:v>
                </c:pt>
                <c:pt idx="108">
                  <c:v>2222</c:v>
                </c:pt>
                <c:pt idx="109">
                  <c:v>2135</c:v>
                </c:pt>
                <c:pt idx="110">
                  <c:v>2119</c:v>
                </c:pt>
                <c:pt idx="111">
                  <c:v>1863</c:v>
                </c:pt>
                <c:pt idx="112">
                  <c:v>1479</c:v>
                </c:pt>
                <c:pt idx="113">
                  <c:v>2720</c:v>
                </c:pt>
                <c:pt idx="114">
                  <c:v>2732</c:v>
                </c:pt>
                <c:pt idx="115">
                  <c:v>2762</c:v>
                </c:pt>
                <c:pt idx="116">
                  <c:v>2600</c:v>
                </c:pt>
                <c:pt idx="117">
                  <c:v>2618</c:v>
                </c:pt>
                <c:pt idx="118">
                  <c:v>2066</c:v>
                </c:pt>
                <c:pt idx="119">
                  <c:v>1639</c:v>
                </c:pt>
                <c:pt idx="120">
                  <c:v>3036</c:v>
                </c:pt>
                <c:pt idx="121">
                  <c:v>2838</c:v>
                </c:pt>
                <c:pt idx="122">
                  <c:v>3371</c:v>
                </c:pt>
                <c:pt idx="123">
                  <c:v>3039</c:v>
                </c:pt>
                <c:pt idx="124">
                  <c:v>1879</c:v>
                </c:pt>
                <c:pt idx="125">
                  <c:v>1425</c:v>
                </c:pt>
                <c:pt idx="126">
                  <c:v>1705</c:v>
                </c:pt>
                <c:pt idx="127">
                  <c:v>2976</c:v>
                </c:pt>
                <c:pt idx="128">
                  <c:v>3404</c:v>
                </c:pt>
                <c:pt idx="129">
                  <c:v>3347</c:v>
                </c:pt>
                <c:pt idx="130">
                  <c:v>3037</c:v>
                </c:pt>
                <c:pt idx="131">
                  <c:v>3139</c:v>
                </c:pt>
                <c:pt idx="132">
                  <c:v>2277</c:v>
                </c:pt>
                <c:pt idx="133">
                  <c:v>1599</c:v>
                </c:pt>
                <c:pt idx="134">
                  <c:v>3278</c:v>
                </c:pt>
                <c:pt idx="135">
                  <c:v>3052</c:v>
                </c:pt>
                <c:pt idx="136">
                  <c:v>3014</c:v>
                </c:pt>
                <c:pt idx="137">
                  <c:v>3211</c:v>
                </c:pt>
                <c:pt idx="138">
                  <c:v>3127</c:v>
                </c:pt>
                <c:pt idx="139">
                  <c:v>2226</c:v>
                </c:pt>
                <c:pt idx="140">
                  <c:v>1355</c:v>
                </c:pt>
                <c:pt idx="141">
                  <c:v>3260</c:v>
                </c:pt>
                <c:pt idx="142">
                  <c:v>2849</c:v>
                </c:pt>
                <c:pt idx="143">
                  <c:v>2821</c:v>
                </c:pt>
                <c:pt idx="144">
                  <c:v>2567</c:v>
                </c:pt>
                <c:pt idx="145">
                  <c:v>2431</c:v>
                </c:pt>
                <c:pt idx="146">
                  <c:v>1951</c:v>
                </c:pt>
                <c:pt idx="147">
                  <c:v>1060</c:v>
                </c:pt>
                <c:pt idx="148">
                  <c:v>2448</c:v>
                </c:pt>
                <c:pt idx="149">
                  <c:v>2327</c:v>
                </c:pt>
                <c:pt idx="150">
                  <c:v>2149</c:v>
                </c:pt>
                <c:pt idx="151">
                  <c:v>1958</c:v>
                </c:pt>
                <c:pt idx="152">
                  <c:v>1966</c:v>
                </c:pt>
                <c:pt idx="153">
                  <c:v>1524</c:v>
                </c:pt>
                <c:pt idx="154">
                  <c:v>879</c:v>
                </c:pt>
                <c:pt idx="155">
                  <c:v>2016</c:v>
                </c:pt>
                <c:pt idx="156">
                  <c:v>1972</c:v>
                </c:pt>
                <c:pt idx="157">
                  <c:v>1913</c:v>
                </c:pt>
                <c:pt idx="158">
                  <c:v>1876</c:v>
                </c:pt>
                <c:pt idx="159">
                  <c:v>2007</c:v>
                </c:pt>
                <c:pt idx="160">
                  <c:v>1407</c:v>
                </c:pt>
                <c:pt idx="161">
                  <c:v>862</c:v>
                </c:pt>
                <c:pt idx="162">
                  <c:v>1975</c:v>
                </c:pt>
                <c:pt idx="163">
                  <c:v>1533</c:v>
                </c:pt>
                <c:pt idx="164">
                  <c:v>1443</c:v>
                </c:pt>
                <c:pt idx="165">
                  <c:v>1412</c:v>
                </c:pt>
                <c:pt idx="166">
                  <c:v>1346</c:v>
                </c:pt>
                <c:pt idx="167">
                  <c:v>1116</c:v>
                </c:pt>
                <c:pt idx="168">
                  <c:v>729</c:v>
                </c:pt>
                <c:pt idx="169">
                  <c:v>1506</c:v>
                </c:pt>
                <c:pt idx="170">
                  <c:v>1460</c:v>
                </c:pt>
                <c:pt idx="171">
                  <c:v>1261</c:v>
                </c:pt>
                <c:pt idx="172">
                  <c:v>1278</c:v>
                </c:pt>
                <c:pt idx="173">
                  <c:v>1202</c:v>
                </c:pt>
                <c:pt idx="174">
                  <c:v>863</c:v>
                </c:pt>
                <c:pt idx="175">
                  <c:v>631</c:v>
                </c:pt>
                <c:pt idx="176">
                  <c:v>1602</c:v>
                </c:pt>
                <c:pt idx="177">
                  <c:v>1317</c:v>
                </c:pt>
                <c:pt idx="178">
                  <c:v>1310</c:v>
                </c:pt>
                <c:pt idx="179">
                  <c:v>1037</c:v>
                </c:pt>
                <c:pt idx="180">
                  <c:v>979</c:v>
                </c:pt>
                <c:pt idx="181">
                  <c:v>793</c:v>
                </c:pt>
                <c:pt idx="182">
                  <c:v>636</c:v>
                </c:pt>
                <c:pt idx="183">
                  <c:v>1133</c:v>
                </c:pt>
                <c:pt idx="184">
                  <c:v>1081</c:v>
                </c:pt>
                <c:pt idx="185">
                  <c:v>1070</c:v>
                </c:pt>
                <c:pt idx="186">
                  <c:v>934</c:v>
                </c:pt>
                <c:pt idx="187">
                  <c:v>859</c:v>
                </c:pt>
                <c:pt idx="188">
                  <c:v>557</c:v>
                </c:pt>
                <c:pt idx="189">
                  <c:v>516</c:v>
                </c:pt>
                <c:pt idx="190">
                  <c:v>618</c:v>
                </c:pt>
                <c:pt idx="191">
                  <c:v>1022</c:v>
                </c:pt>
                <c:pt idx="192">
                  <c:v>928</c:v>
                </c:pt>
                <c:pt idx="193">
                  <c:v>862</c:v>
                </c:pt>
                <c:pt idx="194">
                  <c:v>951</c:v>
                </c:pt>
                <c:pt idx="195">
                  <c:v>661</c:v>
                </c:pt>
                <c:pt idx="196">
                  <c:v>544</c:v>
                </c:pt>
                <c:pt idx="197">
                  <c:v>1109</c:v>
                </c:pt>
                <c:pt idx="198">
                  <c:v>1027</c:v>
                </c:pt>
                <c:pt idx="199">
                  <c:v>1090</c:v>
                </c:pt>
                <c:pt idx="200">
                  <c:v>980</c:v>
                </c:pt>
                <c:pt idx="201">
                  <c:v>905</c:v>
                </c:pt>
                <c:pt idx="202">
                  <c:v>756</c:v>
                </c:pt>
                <c:pt idx="203">
                  <c:v>605</c:v>
                </c:pt>
                <c:pt idx="204">
                  <c:v>1222</c:v>
                </c:pt>
                <c:pt idx="205">
                  <c:v>1082</c:v>
                </c:pt>
                <c:pt idx="206">
                  <c:v>1064</c:v>
                </c:pt>
                <c:pt idx="207">
                  <c:v>1045</c:v>
                </c:pt>
                <c:pt idx="208">
                  <c:v>1021</c:v>
                </c:pt>
                <c:pt idx="209">
                  <c:v>767</c:v>
                </c:pt>
                <c:pt idx="210">
                  <c:v>614</c:v>
                </c:pt>
                <c:pt idx="211">
                  <c:v>1148</c:v>
                </c:pt>
                <c:pt idx="212">
                  <c:v>1111</c:v>
                </c:pt>
                <c:pt idx="213">
                  <c:v>1197</c:v>
                </c:pt>
                <c:pt idx="214">
                  <c:v>1232</c:v>
                </c:pt>
                <c:pt idx="215">
                  <c:v>1035</c:v>
                </c:pt>
                <c:pt idx="216">
                  <c:v>907</c:v>
                </c:pt>
                <c:pt idx="217">
                  <c:v>692</c:v>
                </c:pt>
                <c:pt idx="218">
                  <c:v>1386</c:v>
                </c:pt>
                <c:pt idx="219">
                  <c:v>1084</c:v>
                </c:pt>
                <c:pt idx="220">
                  <c:v>1254</c:v>
                </c:pt>
                <c:pt idx="221">
                  <c:v>1170</c:v>
                </c:pt>
                <c:pt idx="222">
                  <c:v>1213</c:v>
                </c:pt>
                <c:pt idx="223">
                  <c:v>1131</c:v>
                </c:pt>
                <c:pt idx="224">
                  <c:v>734</c:v>
                </c:pt>
                <c:pt idx="225">
                  <c:v>1435</c:v>
                </c:pt>
                <c:pt idx="226">
                  <c:v>1223</c:v>
                </c:pt>
                <c:pt idx="227">
                  <c:v>1273</c:v>
                </c:pt>
                <c:pt idx="228">
                  <c:v>1312</c:v>
                </c:pt>
                <c:pt idx="229">
                  <c:v>1273</c:v>
                </c:pt>
                <c:pt idx="230">
                  <c:v>1038</c:v>
                </c:pt>
                <c:pt idx="231">
                  <c:v>747</c:v>
                </c:pt>
                <c:pt idx="232">
                  <c:v>1705</c:v>
                </c:pt>
                <c:pt idx="233">
                  <c:v>1469</c:v>
                </c:pt>
                <c:pt idx="234">
                  <c:v>1484</c:v>
                </c:pt>
                <c:pt idx="235">
                  <c:v>1344</c:v>
                </c:pt>
                <c:pt idx="236">
                  <c:v>1382</c:v>
                </c:pt>
                <c:pt idx="237">
                  <c:v>1082</c:v>
                </c:pt>
                <c:pt idx="238">
                  <c:v>806</c:v>
                </c:pt>
                <c:pt idx="239">
                  <c:v>1544</c:v>
                </c:pt>
                <c:pt idx="240">
                  <c:v>1431</c:v>
                </c:pt>
                <c:pt idx="241">
                  <c:v>1363</c:v>
                </c:pt>
                <c:pt idx="242">
                  <c:v>1472</c:v>
                </c:pt>
                <c:pt idx="243">
                  <c:v>1619</c:v>
                </c:pt>
                <c:pt idx="244">
                  <c:v>1443</c:v>
                </c:pt>
                <c:pt idx="245">
                  <c:v>1342</c:v>
                </c:pt>
                <c:pt idx="246">
                  <c:v>2588</c:v>
                </c:pt>
                <c:pt idx="247">
                  <c:v>2313</c:v>
                </c:pt>
                <c:pt idx="248">
                  <c:v>2447</c:v>
                </c:pt>
                <c:pt idx="249">
                  <c:v>2302</c:v>
                </c:pt>
                <c:pt idx="250">
                  <c:v>2311</c:v>
                </c:pt>
                <c:pt idx="251">
                  <c:v>1940</c:v>
                </c:pt>
                <c:pt idx="252">
                  <c:v>1519</c:v>
                </c:pt>
                <c:pt idx="253">
                  <c:v>3094</c:v>
                </c:pt>
                <c:pt idx="254">
                  <c:v>3069</c:v>
                </c:pt>
                <c:pt idx="255">
                  <c:v>3225</c:v>
                </c:pt>
                <c:pt idx="256">
                  <c:v>3307</c:v>
                </c:pt>
                <c:pt idx="257">
                  <c:v>3686</c:v>
                </c:pt>
                <c:pt idx="258">
                  <c:v>3114</c:v>
                </c:pt>
                <c:pt idx="259">
                  <c:v>2685</c:v>
                </c:pt>
                <c:pt idx="260">
                  <c:v>5027</c:v>
                </c:pt>
                <c:pt idx="261">
                  <c:v>4763</c:v>
                </c:pt>
                <c:pt idx="262">
                  <c:v>4911</c:v>
                </c:pt>
                <c:pt idx="263">
                  <c:v>4728</c:v>
                </c:pt>
                <c:pt idx="264">
                  <c:v>5009</c:v>
                </c:pt>
                <c:pt idx="265">
                  <c:v>3891</c:v>
                </c:pt>
                <c:pt idx="266">
                  <c:v>3159</c:v>
                </c:pt>
                <c:pt idx="267">
                  <c:v>6184</c:v>
                </c:pt>
                <c:pt idx="268">
                  <c:v>6065</c:v>
                </c:pt>
                <c:pt idx="269">
                  <c:v>6229</c:v>
                </c:pt>
                <c:pt idx="270">
                  <c:v>3027</c:v>
                </c:pt>
                <c:pt idx="271">
                  <c:v>5179</c:v>
                </c:pt>
                <c:pt idx="272">
                  <c:v>6429</c:v>
                </c:pt>
                <c:pt idx="273">
                  <c:v>4855</c:v>
                </c:pt>
                <c:pt idx="274">
                  <c:v>10240</c:v>
                </c:pt>
                <c:pt idx="275">
                  <c:v>10528</c:v>
                </c:pt>
                <c:pt idx="276">
                  <c:v>10227</c:v>
                </c:pt>
                <c:pt idx="277">
                  <c:v>9820</c:v>
                </c:pt>
                <c:pt idx="278">
                  <c:v>9955</c:v>
                </c:pt>
                <c:pt idx="279">
                  <c:v>8539</c:v>
                </c:pt>
                <c:pt idx="280">
                  <c:v>5755</c:v>
                </c:pt>
                <c:pt idx="281">
                  <c:v>13334</c:v>
                </c:pt>
                <c:pt idx="282">
                  <c:v>13370</c:v>
                </c:pt>
                <c:pt idx="283">
                  <c:v>12472</c:v>
                </c:pt>
                <c:pt idx="284">
                  <c:v>13330</c:v>
                </c:pt>
                <c:pt idx="285">
                  <c:v>13745</c:v>
                </c:pt>
                <c:pt idx="286">
                  <c:v>11628</c:v>
                </c:pt>
                <c:pt idx="287">
                  <c:v>6838</c:v>
                </c:pt>
                <c:pt idx="288">
                  <c:v>17366</c:v>
                </c:pt>
                <c:pt idx="289">
                  <c:v>17414</c:v>
                </c:pt>
                <c:pt idx="290">
                  <c:v>16162</c:v>
                </c:pt>
                <c:pt idx="291">
                  <c:v>16326</c:v>
                </c:pt>
                <c:pt idx="292">
                  <c:v>15302</c:v>
                </c:pt>
                <c:pt idx="293">
                  <c:v>12151</c:v>
                </c:pt>
                <c:pt idx="294">
                  <c:v>7182</c:v>
                </c:pt>
                <c:pt idx="295">
                  <c:v>17866</c:v>
                </c:pt>
                <c:pt idx="296">
                  <c:v>18758</c:v>
                </c:pt>
                <c:pt idx="297">
                  <c:v>16978</c:v>
                </c:pt>
                <c:pt idx="298">
                  <c:v>8911</c:v>
                </c:pt>
                <c:pt idx="299">
                  <c:v>4219</c:v>
                </c:pt>
                <c:pt idx="300">
                  <c:v>13761</c:v>
                </c:pt>
                <c:pt idx="301">
                  <c:v>8522</c:v>
                </c:pt>
                <c:pt idx="302">
                  <c:v>21407</c:v>
                </c:pt>
                <c:pt idx="303">
                  <c:v>21832</c:v>
                </c:pt>
                <c:pt idx="304">
                  <c:v>19929</c:v>
                </c:pt>
                <c:pt idx="305">
                  <c:v>10778</c:v>
                </c:pt>
                <c:pt idx="306">
                  <c:v>5464</c:v>
                </c:pt>
                <c:pt idx="307">
                  <c:v>14257</c:v>
                </c:pt>
                <c:pt idx="308">
                  <c:v>8346</c:v>
                </c:pt>
                <c:pt idx="309">
                  <c:v>21842</c:v>
                </c:pt>
                <c:pt idx="310">
                  <c:v>19795</c:v>
                </c:pt>
                <c:pt idx="311">
                  <c:v>18397</c:v>
                </c:pt>
                <c:pt idx="312">
                  <c:v>15649</c:v>
                </c:pt>
                <c:pt idx="313">
                  <c:v>14526</c:v>
                </c:pt>
                <c:pt idx="314">
                  <c:v>10784</c:v>
                </c:pt>
                <c:pt idx="315">
                  <c:v>5617</c:v>
                </c:pt>
                <c:pt idx="316">
                  <c:v>14422</c:v>
                </c:pt>
                <c:pt idx="317">
                  <c:v>12959</c:v>
                </c:pt>
                <c:pt idx="318">
                  <c:v>11390</c:v>
                </c:pt>
                <c:pt idx="319">
                  <c:v>10509</c:v>
                </c:pt>
                <c:pt idx="320">
                  <c:v>9806</c:v>
                </c:pt>
                <c:pt idx="321">
                  <c:v>7026</c:v>
                </c:pt>
                <c:pt idx="322">
                  <c:v>4046</c:v>
                </c:pt>
                <c:pt idx="323">
                  <c:v>6647</c:v>
                </c:pt>
                <c:pt idx="324">
                  <c:v>9233</c:v>
                </c:pt>
                <c:pt idx="325">
                  <c:v>8549</c:v>
                </c:pt>
                <c:pt idx="326">
                  <c:v>7348</c:v>
                </c:pt>
                <c:pt idx="327">
                  <c:v>6566</c:v>
                </c:pt>
                <c:pt idx="328">
                  <c:v>4424</c:v>
                </c:pt>
                <c:pt idx="329">
                  <c:v>3175</c:v>
                </c:pt>
                <c:pt idx="330">
                  <c:v>6395</c:v>
                </c:pt>
                <c:pt idx="331">
                  <c:v>5830</c:v>
                </c:pt>
                <c:pt idx="332">
                  <c:v>5262</c:v>
                </c:pt>
                <c:pt idx="333">
                  <c:v>4717</c:v>
                </c:pt>
                <c:pt idx="334">
                  <c:v>3884</c:v>
                </c:pt>
                <c:pt idx="335">
                  <c:v>3405</c:v>
                </c:pt>
                <c:pt idx="336">
                  <c:v>2362</c:v>
                </c:pt>
                <c:pt idx="337">
                  <c:v>4589</c:v>
                </c:pt>
                <c:pt idx="338">
                  <c:v>3823</c:v>
                </c:pt>
                <c:pt idx="339">
                  <c:v>3336</c:v>
                </c:pt>
                <c:pt idx="340">
                  <c:v>3010</c:v>
                </c:pt>
                <c:pt idx="341">
                  <c:v>2773</c:v>
                </c:pt>
                <c:pt idx="342">
                  <c:v>2123</c:v>
                </c:pt>
                <c:pt idx="343">
                  <c:v>1382</c:v>
                </c:pt>
                <c:pt idx="344">
                  <c:v>2735</c:v>
                </c:pt>
                <c:pt idx="345">
                  <c:v>2112</c:v>
                </c:pt>
                <c:pt idx="346">
                  <c:v>1965</c:v>
                </c:pt>
                <c:pt idx="347">
                  <c:v>1792</c:v>
                </c:pt>
                <c:pt idx="348">
                  <c:v>1609</c:v>
                </c:pt>
                <c:pt idx="349">
                  <c:v>1222</c:v>
                </c:pt>
                <c:pt idx="350">
                  <c:v>873</c:v>
                </c:pt>
                <c:pt idx="351">
                  <c:v>1344</c:v>
                </c:pt>
                <c:pt idx="352">
                  <c:v>1389</c:v>
                </c:pt>
                <c:pt idx="353">
                  <c:v>1260</c:v>
                </c:pt>
                <c:pt idx="354">
                  <c:v>1072</c:v>
                </c:pt>
                <c:pt idx="355">
                  <c:v>971</c:v>
                </c:pt>
                <c:pt idx="356">
                  <c:v>762</c:v>
                </c:pt>
                <c:pt idx="357">
                  <c:v>571</c:v>
                </c:pt>
                <c:pt idx="358">
                  <c:v>1031</c:v>
                </c:pt>
                <c:pt idx="359">
                  <c:v>907</c:v>
                </c:pt>
                <c:pt idx="360">
                  <c:v>878</c:v>
                </c:pt>
                <c:pt idx="361">
                  <c:v>778</c:v>
                </c:pt>
                <c:pt idx="362">
                  <c:v>763</c:v>
                </c:pt>
                <c:pt idx="363">
                  <c:v>613</c:v>
                </c:pt>
                <c:pt idx="364">
                  <c:v>499</c:v>
                </c:pt>
                <c:pt idx="365">
                  <c:v>812</c:v>
                </c:pt>
                <c:pt idx="366">
                  <c:v>682</c:v>
                </c:pt>
                <c:pt idx="367">
                  <c:v>668</c:v>
                </c:pt>
                <c:pt idx="368">
                  <c:v>656</c:v>
                </c:pt>
                <c:pt idx="369">
                  <c:v>634</c:v>
                </c:pt>
                <c:pt idx="370">
                  <c:v>496</c:v>
                </c:pt>
                <c:pt idx="371">
                  <c:v>453</c:v>
                </c:pt>
                <c:pt idx="372">
                  <c:v>744</c:v>
                </c:pt>
                <c:pt idx="373">
                  <c:v>633</c:v>
                </c:pt>
                <c:pt idx="374">
                  <c:v>625</c:v>
                </c:pt>
                <c:pt idx="375">
                  <c:v>582</c:v>
                </c:pt>
                <c:pt idx="376">
                  <c:v>561</c:v>
                </c:pt>
                <c:pt idx="377">
                  <c:v>398</c:v>
                </c:pt>
                <c:pt idx="378">
                  <c:v>355</c:v>
                </c:pt>
                <c:pt idx="379">
                  <c:v>594</c:v>
                </c:pt>
                <c:pt idx="380">
                  <c:v>594</c:v>
                </c:pt>
                <c:pt idx="381">
                  <c:v>543</c:v>
                </c:pt>
                <c:pt idx="382">
                  <c:v>481</c:v>
                </c:pt>
                <c:pt idx="383">
                  <c:v>464</c:v>
                </c:pt>
                <c:pt idx="384">
                  <c:v>345</c:v>
                </c:pt>
                <c:pt idx="385">
                  <c:v>306</c:v>
                </c:pt>
                <c:pt idx="386">
                  <c:v>558</c:v>
                </c:pt>
                <c:pt idx="387">
                  <c:v>509</c:v>
                </c:pt>
                <c:pt idx="388">
                  <c:v>544</c:v>
                </c:pt>
                <c:pt idx="389">
                  <c:v>491</c:v>
                </c:pt>
                <c:pt idx="390">
                  <c:v>450</c:v>
                </c:pt>
                <c:pt idx="391">
                  <c:v>340</c:v>
                </c:pt>
                <c:pt idx="392">
                  <c:v>348</c:v>
                </c:pt>
                <c:pt idx="393">
                  <c:v>617</c:v>
                </c:pt>
                <c:pt idx="394">
                  <c:v>547</c:v>
                </c:pt>
                <c:pt idx="395">
                  <c:v>511</c:v>
                </c:pt>
                <c:pt idx="396">
                  <c:v>490</c:v>
                </c:pt>
                <c:pt idx="397">
                  <c:v>531</c:v>
                </c:pt>
                <c:pt idx="398">
                  <c:v>343</c:v>
                </c:pt>
                <c:pt idx="399">
                  <c:v>320</c:v>
                </c:pt>
                <c:pt idx="400">
                  <c:v>608</c:v>
                </c:pt>
                <c:pt idx="401">
                  <c:v>592</c:v>
                </c:pt>
                <c:pt idx="402">
                  <c:v>556</c:v>
                </c:pt>
                <c:pt idx="403">
                  <c:v>473</c:v>
                </c:pt>
                <c:pt idx="404">
                  <c:v>553</c:v>
                </c:pt>
                <c:pt idx="405">
                  <c:v>406</c:v>
                </c:pt>
                <c:pt idx="406">
                  <c:v>296</c:v>
                </c:pt>
                <c:pt idx="407">
                  <c:v>566</c:v>
                </c:pt>
                <c:pt idx="408">
                  <c:v>552</c:v>
                </c:pt>
                <c:pt idx="409">
                  <c:v>521</c:v>
                </c:pt>
                <c:pt idx="410">
                  <c:v>452</c:v>
                </c:pt>
                <c:pt idx="411">
                  <c:v>451</c:v>
                </c:pt>
                <c:pt idx="412">
                  <c:v>362</c:v>
                </c:pt>
                <c:pt idx="413">
                  <c:v>291</c:v>
                </c:pt>
                <c:pt idx="414">
                  <c:v>492</c:v>
                </c:pt>
                <c:pt idx="415">
                  <c:v>417</c:v>
                </c:pt>
                <c:pt idx="416">
                  <c:v>383</c:v>
                </c:pt>
                <c:pt idx="417">
                  <c:v>370</c:v>
                </c:pt>
                <c:pt idx="418">
                  <c:v>354</c:v>
                </c:pt>
                <c:pt idx="419">
                  <c:v>295</c:v>
                </c:pt>
                <c:pt idx="420">
                  <c:v>235</c:v>
                </c:pt>
                <c:pt idx="421">
                  <c:v>369</c:v>
                </c:pt>
                <c:pt idx="422">
                  <c:v>350</c:v>
                </c:pt>
                <c:pt idx="423">
                  <c:v>363</c:v>
                </c:pt>
                <c:pt idx="424">
                  <c:v>332</c:v>
                </c:pt>
                <c:pt idx="425">
                  <c:v>303</c:v>
                </c:pt>
                <c:pt idx="426">
                  <c:v>231</c:v>
                </c:pt>
                <c:pt idx="427">
                  <c:v>189</c:v>
                </c:pt>
                <c:pt idx="428">
                  <c:v>381</c:v>
                </c:pt>
                <c:pt idx="429">
                  <c:v>301</c:v>
                </c:pt>
                <c:pt idx="430">
                  <c:v>313</c:v>
                </c:pt>
                <c:pt idx="431">
                  <c:v>283</c:v>
                </c:pt>
                <c:pt idx="432">
                  <c:v>258</c:v>
                </c:pt>
                <c:pt idx="433">
                  <c:v>176</c:v>
                </c:pt>
                <c:pt idx="434">
                  <c:v>167</c:v>
                </c:pt>
                <c:pt idx="435">
                  <c:v>286</c:v>
                </c:pt>
                <c:pt idx="436">
                  <c:v>299</c:v>
                </c:pt>
                <c:pt idx="437">
                  <c:v>247</c:v>
                </c:pt>
                <c:pt idx="438">
                  <c:v>213</c:v>
                </c:pt>
                <c:pt idx="439">
                  <c:v>218</c:v>
                </c:pt>
                <c:pt idx="440">
                  <c:v>153</c:v>
                </c:pt>
                <c:pt idx="441">
                  <c:v>148</c:v>
                </c:pt>
                <c:pt idx="442">
                  <c:v>259</c:v>
                </c:pt>
                <c:pt idx="443">
                  <c:v>202</c:v>
                </c:pt>
                <c:pt idx="444">
                  <c:v>195</c:v>
                </c:pt>
                <c:pt idx="445">
                  <c:v>215</c:v>
                </c:pt>
                <c:pt idx="446">
                  <c:v>177</c:v>
                </c:pt>
                <c:pt idx="447">
                  <c:v>129</c:v>
                </c:pt>
                <c:pt idx="448">
                  <c:v>125</c:v>
                </c:pt>
                <c:pt idx="449">
                  <c:v>210</c:v>
                </c:pt>
                <c:pt idx="450">
                  <c:v>196</c:v>
                </c:pt>
                <c:pt idx="451">
                  <c:v>202</c:v>
                </c:pt>
                <c:pt idx="452">
                  <c:v>194</c:v>
                </c:pt>
                <c:pt idx="453">
                  <c:v>183</c:v>
                </c:pt>
                <c:pt idx="454">
                  <c:v>131</c:v>
                </c:pt>
                <c:pt idx="455">
                  <c:v>138</c:v>
                </c:pt>
                <c:pt idx="456">
                  <c:v>121</c:v>
                </c:pt>
                <c:pt idx="457">
                  <c:v>273</c:v>
                </c:pt>
                <c:pt idx="458">
                  <c:v>258</c:v>
                </c:pt>
                <c:pt idx="459">
                  <c:v>221</c:v>
                </c:pt>
                <c:pt idx="460">
                  <c:v>197</c:v>
                </c:pt>
                <c:pt idx="461">
                  <c:v>135</c:v>
                </c:pt>
                <c:pt idx="462">
                  <c:v>144</c:v>
                </c:pt>
                <c:pt idx="463">
                  <c:v>218</c:v>
                </c:pt>
                <c:pt idx="464">
                  <c:v>240</c:v>
                </c:pt>
                <c:pt idx="465">
                  <c:v>222</c:v>
                </c:pt>
                <c:pt idx="466">
                  <c:v>199</c:v>
                </c:pt>
                <c:pt idx="467">
                  <c:v>188</c:v>
                </c:pt>
                <c:pt idx="468">
                  <c:v>168</c:v>
                </c:pt>
                <c:pt idx="469">
                  <c:v>140</c:v>
                </c:pt>
                <c:pt idx="470">
                  <c:v>275</c:v>
                </c:pt>
                <c:pt idx="471">
                  <c:v>242</c:v>
                </c:pt>
                <c:pt idx="472">
                  <c:v>246</c:v>
                </c:pt>
                <c:pt idx="473">
                  <c:v>235</c:v>
                </c:pt>
                <c:pt idx="474">
                  <c:v>236</c:v>
                </c:pt>
                <c:pt idx="475">
                  <c:v>178</c:v>
                </c:pt>
                <c:pt idx="476">
                  <c:v>201</c:v>
                </c:pt>
                <c:pt idx="477">
                  <c:v>307</c:v>
                </c:pt>
                <c:pt idx="478">
                  <c:v>311</c:v>
                </c:pt>
                <c:pt idx="479">
                  <c:v>317</c:v>
                </c:pt>
                <c:pt idx="480">
                  <c:v>344</c:v>
                </c:pt>
                <c:pt idx="481">
                  <c:v>328</c:v>
                </c:pt>
                <c:pt idx="482">
                  <c:v>289</c:v>
                </c:pt>
                <c:pt idx="483">
                  <c:v>327</c:v>
                </c:pt>
                <c:pt idx="484">
                  <c:v>567</c:v>
                </c:pt>
                <c:pt idx="485">
                  <c:v>536</c:v>
                </c:pt>
                <c:pt idx="486">
                  <c:v>624</c:v>
                </c:pt>
                <c:pt idx="487">
                  <c:v>681</c:v>
                </c:pt>
                <c:pt idx="488">
                  <c:v>639</c:v>
                </c:pt>
                <c:pt idx="489">
                  <c:v>512</c:v>
                </c:pt>
                <c:pt idx="490">
                  <c:v>445</c:v>
                </c:pt>
                <c:pt idx="491">
                  <c:v>908</c:v>
                </c:pt>
                <c:pt idx="492">
                  <c:v>1231</c:v>
                </c:pt>
                <c:pt idx="493">
                  <c:v>1266</c:v>
                </c:pt>
                <c:pt idx="494">
                  <c:v>1224</c:v>
                </c:pt>
                <c:pt idx="495">
                  <c:v>1266</c:v>
                </c:pt>
                <c:pt idx="496">
                  <c:v>1035</c:v>
                </c:pt>
                <c:pt idx="497">
                  <c:v>1039</c:v>
                </c:pt>
                <c:pt idx="498">
                  <c:v>1817</c:v>
                </c:pt>
                <c:pt idx="499">
                  <c:v>1835</c:v>
                </c:pt>
                <c:pt idx="500">
                  <c:v>1944</c:v>
                </c:pt>
                <c:pt idx="501">
                  <c:v>2060</c:v>
                </c:pt>
                <c:pt idx="502">
                  <c:v>2029</c:v>
                </c:pt>
                <c:pt idx="503">
                  <c:v>1576</c:v>
                </c:pt>
                <c:pt idx="504">
                  <c:v>1583</c:v>
                </c:pt>
                <c:pt idx="505">
                  <c:v>2682</c:v>
                </c:pt>
                <c:pt idx="506">
                  <c:v>2660</c:v>
                </c:pt>
                <c:pt idx="507">
                  <c:v>2783</c:v>
                </c:pt>
                <c:pt idx="508">
                  <c:v>2363</c:v>
                </c:pt>
                <c:pt idx="509">
                  <c:v>2410</c:v>
                </c:pt>
                <c:pt idx="510">
                  <c:v>1925</c:v>
                </c:pt>
                <c:pt idx="511">
                  <c:v>1767</c:v>
                </c:pt>
                <c:pt idx="512">
                  <c:v>3358</c:v>
                </c:pt>
                <c:pt idx="513">
                  <c:v>3291</c:v>
                </c:pt>
                <c:pt idx="514">
                  <c:v>3425</c:v>
                </c:pt>
                <c:pt idx="515">
                  <c:v>3126</c:v>
                </c:pt>
                <c:pt idx="516">
                  <c:v>3074</c:v>
                </c:pt>
                <c:pt idx="517">
                  <c:v>2316</c:v>
                </c:pt>
                <c:pt idx="518">
                  <c:v>2101</c:v>
                </c:pt>
                <c:pt idx="519">
                  <c:v>3645</c:v>
                </c:pt>
                <c:pt idx="520">
                  <c:v>3704</c:v>
                </c:pt>
                <c:pt idx="521">
                  <c:v>3759</c:v>
                </c:pt>
                <c:pt idx="522">
                  <c:v>3382</c:v>
                </c:pt>
                <c:pt idx="523">
                  <c:v>3090</c:v>
                </c:pt>
                <c:pt idx="524">
                  <c:v>2398</c:v>
                </c:pt>
                <c:pt idx="525">
                  <c:v>1797</c:v>
                </c:pt>
                <c:pt idx="526">
                  <c:v>3842</c:v>
                </c:pt>
                <c:pt idx="527">
                  <c:v>3552</c:v>
                </c:pt>
                <c:pt idx="528">
                  <c:v>3643</c:v>
                </c:pt>
                <c:pt idx="529">
                  <c:v>3095</c:v>
                </c:pt>
                <c:pt idx="530">
                  <c:v>2758</c:v>
                </c:pt>
                <c:pt idx="531">
                  <c:v>1958</c:v>
                </c:pt>
                <c:pt idx="532">
                  <c:v>1245</c:v>
                </c:pt>
                <c:pt idx="533">
                  <c:v>3564</c:v>
                </c:pt>
                <c:pt idx="534">
                  <c:v>3160</c:v>
                </c:pt>
                <c:pt idx="535">
                  <c:v>2686</c:v>
                </c:pt>
                <c:pt idx="536">
                  <c:v>1114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6ED-404B-85C3-A3E01B50C8A1}"/>
            </c:ext>
          </c:extLst>
        </c:ser>
        <c:ser>
          <c:idx val="2"/>
          <c:order val="2"/>
          <c:tx>
            <c:v>Bump1</c:v>
          </c:tx>
          <c:spPr>
            <a:ln w="57150"/>
            <a:effectLst/>
          </c:spPr>
          <c:marker>
            <c:symbol val="none"/>
          </c:marker>
          <c:xVal>
            <c:numRef>
              <c:f>LA_County_Covid19_cases_deaths_!$A$5:$A$539</c:f>
              <c:numCache>
                <c:formatCode>General</c:formatCode>
                <c:ptCount val="5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</c:numCache>
            </c:numRef>
          </c:xVal>
          <c:yVal>
            <c:numRef>
              <c:f>LA_County_Covid19_cases_deaths_!$I$5:$I$541</c:f>
              <c:numCache>
                <c:formatCode>General</c:formatCode>
                <c:ptCount val="537"/>
                <c:pt idx="0">
                  <c:v>4.7942692335398484E-3</c:v>
                </c:pt>
                <c:pt idx="1">
                  <c:v>5.8886177632706824E-3</c:v>
                </c:pt>
                <c:pt idx="2">
                  <c:v>7.2212010895082827E-3</c:v>
                </c:pt>
                <c:pt idx="3">
                  <c:v>8.8411883377005982E-3</c:v>
                </c:pt>
                <c:pt idx="4">
                  <c:v>1.0807294199028145E-2</c:v>
                </c:pt>
                <c:pt idx="5">
                  <c:v>1.31895031186797E-2</c:v>
                </c:pt>
                <c:pt idx="6">
                  <c:v>1.6071078577575094E-2</c:v>
                </c:pt>
                <c:pt idx="7">
                  <c:v>1.955089948736205E-2</c:v>
                </c:pt>
                <c:pt idx="8">
                  <c:v>2.374617096500278E-2</c:v>
                </c:pt>
                <c:pt idx="9">
                  <c:v>2.8795562486968136E-2</c:v>
                </c:pt>
                <c:pt idx="10">
                  <c:v>3.4862832659670044E-2</c:v>
                </c:pt>
                <c:pt idx="11">
                  <c:v>4.2141006592530943E-2</c:v>
                </c:pt>
                <c:pt idx="12">
                  <c:v>5.0857179126435045E-2</c:v>
                </c:pt>
                <c:pt idx="13">
                  <c:v>6.1278024948281828E-2</c:v>
                </c:pt>
                <c:pt idx="14">
                  <c:v>7.3716104896977816E-2</c:v>
                </c:pt>
                <c:pt idx="15">
                  <c:v>8.8537066510567614E-2</c:v>
                </c:pt>
                <c:pt idx="16">
                  <c:v>0.10616784603758771</c:v>
                </c:pt>
                <c:pt idx="17">
                  <c:v>0.12710598868144304</c:v>
                </c:pt>
                <c:pt idx="18">
                  <c:v>0.15193021368985141</c:v>
                </c:pt>
                <c:pt idx="19">
                  <c:v>0.18131236094697875</c:v>
                </c:pt>
                <c:pt idx="20">
                  <c:v>0.21603086585598466</c:v>
                </c:pt>
                <c:pt idx="21">
                  <c:v>0.25698591937154275</c:v>
                </c:pt>
                <c:pt idx="22">
                  <c:v>0.30521647988567757</c:v>
                </c:pt>
                <c:pt idx="23">
                  <c:v>0.36191931308696851</c:v>
                </c:pt>
                <c:pt idx="24">
                  <c:v>0.42847024467289757</c:v>
                </c:pt>
                <c:pt idx="25">
                  <c:v>0.50644781863536048</c:v>
                </c:pt>
                <c:pt idx="26">
                  <c:v>0.59765956046400825</c:v>
                </c:pt>
                <c:pt idx="27">
                  <c:v>0.70417104969071864</c:v>
                </c:pt>
                <c:pt idx="28">
                  <c:v>0.82833800936613033</c:v>
                </c:pt>
                <c:pt idx="29">
                  <c:v>0.97284162091728432</c:v>
                </c:pt>
                <c:pt idx="30">
                  <c:v>1.1407272709528766</c:v>
                </c:pt>
                <c:pt idx="31">
                  <c:v>1.3354469314985442</c:v>
                </c:pt>
                <c:pt idx="32">
                  <c:v>1.5609053663714609</c:v>
                </c:pt>
                <c:pt idx="33">
                  <c:v>1.8215103434318427</c:v>
                </c:pt>
                <c:pt idx="34">
                  <c:v>2.1222270147533711</c:v>
                </c:pt>
                <c:pt idx="35">
                  <c:v>2.4686366038004457</c:v>
                </c:pt>
                <c:pt idx="36">
                  <c:v>2.8669995099532861</c:v>
                </c:pt>
                <c:pt idx="37">
                  <c:v>3.3243229056571608</c:v>
                </c:pt>
                <c:pt idx="38">
                  <c:v>3.8484328595866679</c:v>
                </c:pt>
                <c:pt idx="39">
                  <c:v>4.448050970040943</c:v>
                </c:pt>
                <c:pt idx="40">
                  <c:v>5.1328754359021582</c:v>
                </c:pt>
                <c:pt idx="41">
                  <c:v>5.9136664275426147</c:v>
                </c:pt>
                <c:pt idx="42">
                  <c:v>6.8023355467838886</c:v>
                </c:pt>
                <c:pt idx="43">
                  <c:v>7.8120390832223219</c:v>
                </c:pt>
                <c:pt idx="44">
                  <c:v>8.9572746838866291</c:v>
                </c:pt>
                <c:pt idx="45">
                  <c:v>10.253980954371968</c:v>
                </c:pt>
                <c:pt idx="46">
                  <c:v>11.719639402544685</c:v>
                </c:pt>
                <c:pt idx="47">
                  <c:v>13.373378021055824</c:v>
                </c:pt>
                <c:pt idx="48">
                  <c:v>15.236075682857622</c:v>
                </c:pt>
                <c:pt idx="49">
                  <c:v>17.330466395517234</c:v>
                </c:pt>
                <c:pt idx="50">
                  <c:v>19.681242326427128</c:v>
                </c:pt>
                <c:pt idx="51">
                  <c:v>22.315154373323665</c:v>
                </c:pt>
                <c:pt idx="52">
                  <c:v>25.261108914399056</c:v>
                </c:pt>
                <c:pt idx="53">
                  <c:v>28.550259231538085</c:v>
                </c:pt>
                <c:pt idx="54">
                  <c:v>32.216089960902686</c:v>
                </c:pt>
                <c:pt idx="55">
                  <c:v>36.294492789548642</c:v>
                </c:pt>
                <c:pt idx="56">
                  <c:v>40.823831487567006</c:v>
                </c:pt>
                <c:pt idx="57">
                  <c:v>45.844994245201356</c:v>
                </c:pt>
                <c:pt idx="58">
                  <c:v>51.401431176515523</c:v>
                </c:pt>
                <c:pt idx="59">
                  <c:v>57.539174758673838</c:v>
                </c:pt>
                <c:pt idx="60">
                  <c:v>64.306840902080069</c:v>
                </c:pt>
                <c:pt idx="61">
                  <c:v>71.755608294947464</c:v>
                </c:pt>
                <c:pt idx="62">
                  <c:v>79.939173639820723</c:v>
                </c:pt>
                <c:pt idx="63">
                  <c:v>88.913680402621836</c:v>
                </c:pt>
                <c:pt idx="64">
                  <c:v>98.737618730338099</c:v>
                </c:pt>
                <c:pt idx="65">
                  <c:v>109.47169426476704</c:v>
                </c:pt>
                <c:pt idx="66">
                  <c:v>121.17866368979494</c:v>
                </c:pt>
                <c:pt idx="67">
                  <c:v>133.92313500123078</c:v>
                </c:pt>
                <c:pt idx="68">
                  <c:v>147.77133068356326</c:v>
                </c:pt>
                <c:pt idx="69">
                  <c:v>162.79081221898781</c:v>
                </c:pt>
                <c:pt idx="70">
                  <c:v>179.05016464194432</c:v>
                </c:pt>
                <c:pt idx="71">
                  <c:v>196.6186401878187</c:v>
                </c:pt>
                <c:pt idx="72">
                  <c:v>215.56576046728998</c:v>
                </c:pt>
                <c:pt idx="73">
                  <c:v>235.96087702712339</c:v>
                </c:pt>
                <c:pt idx="74">
                  <c:v>257.87269063222038</c:v>
                </c:pt>
                <c:pt idx="75">
                  <c:v>281.36873011973222</c:v>
                </c:pt>
                <c:pt idx="76">
                  <c:v>306.51479223031686</c:v>
                </c:pt>
                <c:pt idx="77">
                  <c:v>333.3743444095017</c:v>
                </c:pt>
                <c:pt idx="78">
                  <c:v>362.00789318791539</c:v>
                </c:pt>
                <c:pt idx="79">
                  <c:v>392.47232138617682</c:v>
                </c:pt>
                <c:pt idx="80">
                  <c:v>424.82019804086076</c:v>
                </c:pt>
                <c:pt idx="81">
                  <c:v>459.09906560362242</c:v>
                </c:pt>
                <c:pt idx="82">
                  <c:v>495.35070961688808</c:v>
                </c:pt>
                <c:pt idx="83">
                  <c:v>533.61041670638747</c:v>
                </c:pt>
                <c:pt idx="84">
                  <c:v>573.90622734248245</c:v>
                </c:pt>
                <c:pt idx="85">
                  <c:v>616.25819039756402</c:v>
                </c:pt>
                <c:pt idx="86">
                  <c:v>660.67762705422615</c:v>
                </c:pt>
                <c:pt idx="87">
                  <c:v>707.16641208692147</c:v>
                </c:pt>
                <c:pt idx="88">
                  <c:v>755.71628093679863</c:v>
                </c:pt>
                <c:pt idx="89">
                  <c:v>806.30817131426295</c:v>
                </c:pt>
                <c:pt idx="90">
                  <c:v>858.91160828577347</c:v>
                </c:pt>
                <c:pt idx="91">
                  <c:v>913.48414192061364</c:v>
                </c:pt>
                <c:pt idx="92">
                  <c:v>969.9708465809357</c:v>
                </c:pt>
                <c:pt idx="93">
                  <c:v>1028.3038908266069</c:v>
                </c:pt>
                <c:pt idx="94">
                  <c:v>1088.4021866690587</c:v>
                </c:pt>
                <c:pt idx="95">
                  <c:v>1150.1711265408985</c:v>
                </c:pt>
                <c:pt idx="96">
                  <c:v>1213.5024158478027</c:v>
                </c:pt>
                <c:pt idx="97">
                  <c:v>1278.2740083354411</c:v>
                </c:pt>
                <c:pt idx="98">
                  <c:v>1344.3501507383955</c:v>
                </c:pt>
                <c:pt idx="99">
                  <c:v>1411.5815422839178</c:v>
                </c:pt>
                <c:pt idx="100">
                  <c:v>1479.8056136069608</c:v>
                </c:pt>
                <c:pt idx="101">
                  <c:v>1548.8469285025997</c:v>
                </c:pt>
                <c:pt idx="102">
                  <c:v>1618.5177107083796</c:v>
                </c:pt>
                <c:pt idx="103">
                  <c:v>1688.618496585259</c:v>
                </c:pt>
                <c:pt idx="104">
                  <c:v>1758.9389131666369</c:v>
                </c:pt>
                <c:pt idx="105">
                  <c:v>1829.258579587542</c:v>
                </c:pt>
                <c:pt idx="106">
                  <c:v>1899.3481284090612</c:v>
                </c:pt>
                <c:pt idx="107">
                  <c:v>1968.970341836847</c:v>
                </c:pt>
                <c:pt idx="108">
                  <c:v>2037.8813963183532</c:v>
                </c:pt>
                <c:pt idx="109">
                  <c:v>2105.8322075137039</c:v>
                </c:pt>
                <c:pt idx="110">
                  <c:v>2172.5698661924789</c:v>
                </c:pt>
                <c:pt idx="111">
                  <c:v>2237.839154236126</c:v>
                </c:pt>
                <c:pt idx="112">
                  <c:v>2301.3841286457236</c:v>
                </c:pt>
                <c:pt idx="113">
                  <c:v>2362.9497602893152</c:v>
                </c:pt>
                <c:pt idx="114">
                  <c:v>2422.2836130926889</c:v>
                </c:pt>
                <c:pt idx="115">
                  <c:v>2479.1375485015415</c:v>
                </c:pt>
                <c:pt idx="116">
                  <c:v>2533.2694393386655</c:v>
                </c:pt>
                <c:pt idx="117">
                  <c:v>2584.4448766621349</c:v>
                </c:pt>
                <c:pt idx="118">
                  <c:v>2632.438852911806</c:v>
                </c:pt>
                <c:pt idx="119">
                  <c:v>2677.0374045212438</c:v>
                </c:pt>
                <c:pt idx="120">
                  <c:v>2718.0391972767652</c:v>
                </c:pt>
                <c:pt idx="121">
                  <c:v>2755.2570380276179</c:v>
                </c:pt>
                <c:pt idx="122">
                  <c:v>2788.5192968909814</c:v>
                </c:pt>
                <c:pt idx="123">
                  <c:v>2817.6712248484559</c:v>
                </c:pt>
                <c:pt idx="124">
                  <c:v>2842.57615258959</c:v>
                </c:pt>
                <c:pt idx="125">
                  <c:v>2863.1165576118424</c:v>
                </c:pt>
                <c:pt idx="126">
                  <c:v>2879.1949879210588</c:v>
                </c:pt>
                <c:pt idx="127">
                  <c:v>2890.7348321747954</c:v>
                </c:pt>
                <c:pt idx="128">
                  <c:v>2897.6809277525826</c:v>
                </c:pt>
                <c:pt idx="129">
                  <c:v>2900</c:v>
                </c:pt>
                <c:pt idx="130">
                  <c:v>2897.6809277525826</c:v>
                </c:pt>
                <c:pt idx="131">
                  <c:v>2890.7348321747954</c:v>
                </c:pt>
                <c:pt idx="132">
                  <c:v>2879.1949879210588</c:v>
                </c:pt>
                <c:pt idx="133">
                  <c:v>2863.1165576118424</c:v>
                </c:pt>
                <c:pt idx="134">
                  <c:v>2842.57615258959</c:v>
                </c:pt>
                <c:pt idx="135">
                  <c:v>2817.6712248484559</c:v>
                </c:pt>
                <c:pt idx="136">
                  <c:v>2788.5192968909814</c:v>
                </c:pt>
                <c:pt idx="137">
                  <c:v>2755.2570380276179</c:v>
                </c:pt>
                <c:pt idx="138">
                  <c:v>2718.0391972767652</c:v>
                </c:pt>
                <c:pt idx="139">
                  <c:v>2677.0374045212438</c:v>
                </c:pt>
                <c:pt idx="140">
                  <c:v>2632.438852911806</c:v>
                </c:pt>
                <c:pt idx="141">
                  <c:v>2584.4448766621349</c:v>
                </c:pt>
                <c:pt idx="142">
                  <c:v>2533.2694393386655</c:v>
                </c:pt>
                <c:pt idx="143">
                  <c:v>2479.1375485015415</c:v>
                </c:pt>
                <c:pt idx="144">
                  <c:v>2422.2836130926889</c:v>
                </c:pt>
                <c:pt idx="145">
                  <c:v>2362.9497602893152</c:v>
                </c:pt>
                <c:pt idx="146">
                  <c:v>2301.3841286457236</c:v>
                </c:pt>
                <c:pt idx="147">
                  <c:v>2237.839154236126</c:v>
                </c:pt>
                <c:pt idx="148">
                  <c:v>2172.5698661924789</c:v>
                </c:pt>
                <c:pt idx="149">
                  <c:v>2105.8322075137039</c:v>
                </c:pt>
                <c:pt idx="150">
                  <c:v>2037.8813963183532</c:v>
                </c:pt>
                <c:pt idx="151">
                  <c:v>1968.970341836847</c:v>
                </c:pt>
                <c:pt idx="152">
                  <c:v>1899.3481284090612</c:v>
                </c:pt>
                <c:pt idx="153">
                  <c:v>1829.258579587542</c:v>
                </c:pt>
                <c:pt idx="154">
                  <c:v>1758.9389131666369</c:v>
                </c:pt>
                <c:pt idx="155">
                  <c:v>1688.618496585259</c:v>
                </c:pt>
                <c:pt idx="156">
                  <c:v>1618.5177107083796</c:v>
                </c:pt>
                <c:pt idx="157">
                  <c:v>1548.8469285025997</c:v>
                </c:pt>
                <c:pt idx="158">
                  <c:v>1479.8056136069608</c:v>
                </c:pt>
                <c:pt idx="159">
                  <c:v>1411.5815422839178</c:v>
                </c:pt>
                <c:pt idx="160">
                  <c:v>1344.3501507383955</c:v>
                </c:pt>
                <c:pt idx="161">
                  <c:v>1278.2740083354411</c:v>
                </c:pt>
                <c:pt idx="162">
                  <c:v>1213.5024158478027</c:v>
                </c:pt>
                <c:pt idx="163">
                  <c:v>1150.1711265408985</c:v>
                </c:pt>
                <c:pt idx="164">
                  <c:v>1088.4021866690587</c:v>
                </c:pt>
                <c:pt idx="165">
                  <c:v>1028.3038908266069</c:v>
                </c:pt>
                <c:pt idx="166">
                  <c:v>969.9708465809357</c:v>
                </c:pt>
                <c:pt idx="167">
                  <c:v>913.48414192061364</c:v>
                </c:pt>
                <c:pt idx="168">
                  <c:v>858.91160828577347</c:v>
                </c:pt>
                <c:pt idx="169">
                  <c:v>806.30817131426295</c:v>
                </c:pt>
                <c:pt idx="170">
                  <c:v>755.71628093679863</c:v>
                </c:pt>
                <c:pt idx="171">
                  <c:v>707.16641208692147</c:v>
                </c:pt>
                <c:pt idx="172">
                  <c:v>660.67762705422615</c:v>
                </c:pt>
                <c:pt idx="173">
                  <c:v>616.25819039756402</c:v>
                </c:pt>
                <c:pt idx="174">
                  <c:v>573.90622734248245</c:v>
                </c:pt>
                <c:pt idx="175">
                  <c:v>533.61041670638747</c:v>
                </c:pt>
                <c:pt idx="176">
                  <c:v>495.35070961688808</c:v>
                </c:pt>
                <c:pt idx="177">
                  <c:v>459.09906560362242</c:v>
                </c:pt>
                <c:pt idx="178">
                  <c:v>424.82019804086076</c:v>
                </c:pt>
                <c:pt idx="179">
                  <c:v>392.47232138617682</c:v>
                </c:pt>
                <c:pt idx="180">
                  <c:v>362.00789318791539</c:v>
                </c:pt>
                <c:pt idx="181">
                  <c:v>333.3743444095017</c:v>
                </c:pt>
                <c:pt idx="182">
                  <c:v>306.51479223031686</c:v>
                </c:pt>
                <c:pt idx="183">
                  <c:v>281.36873011973222</c:v>
                </c:pt>
                <c:pt idx="184">
                  <c:v>257.87269063222038</c:v>
                </c:pt>
                <c:pt idx="185">
                  <c:v>235.96087702712339</c:v>
                </c:pt>
                <c:pt idx="186">
                  <c:v>215.56576046728998</c:v>
                </c:pt>
                <c:pt idx="187">
                  <c:v>196.6186401878187</c:v>
                </c:pt>
                <c:pt idx="188">
                  <c:v>179.05016464194432</c:v>
                </c:pt>
                <c:pt idx="189">
                  <c:v>162.79081221898781</c:v>
                </c:pt>
                <c:pt idx="190">
                  <c:v>147.77133068356326</c:v>
                </c:pt>
                <c:pt idx="191">
                  <c:v>133.92313500123078</c:v>
                </c:pt>
                <c:pt idx="192">
                  <c:v>121.17866368979494</c:v>
                </c:pt>
                <c:pt idx="193">
                  <c:v>109.47169426476704</c:v>
                </c:pt>
                <c:pt idx="194">
                  <c:v>98.737618730338099</c:v>
                </c:pt>
                <c:pt idx="195">
                  <c:v>88.913680402621836</c:v>
                </c:pt>
                <c:pt idx="196">
                  <c:v>79.939173639820723</c:v>
                </c:pt>
                <c:pt idx="197">
                  <c:v>71.755608294947464</c:v>
                </c:pt>
                <c:pt idx="198">
                  <c:v>64.306840902080069</c:v>
                </c:pt>
                <c:pt idx="199">
                  <c:v>57.539174758673838</c:v>
                </c:pt>
                <c:pt idx="200">
                  <c:v>51.401431176515523</c:v>
                </c:pt>
                <c:pt idx="201">
                  <c:v>45.844994245201356</c:v>
                </c:pt>
                <c:pt idx="202">
                  <c:v>40.823831487567006</c:v>
                </c:pt>
                <c:pt idx="203">
                  <c:v>36.294492789548642</c:v>
                </c:pt>
                <c:pt idx="204">
                  <c:v>32.216089960902686</c:v>
                </c:pt>
                <c:pt idx="205">
                  <c:v>28.550259231538085</c:v>
                </c:pt>
                <c:pt idx="206">
                  <c:v>25.261108914399056</c:v>
                </c:pt>
                <c:pt idx="207">
                  <c:v>22.315154373323665</c:v>
                </c:pt>
                <c:pt idx="208">
                  <c:v>19.681242326427128</c:v>
                </c:pt>
                <c:pt idx="209">
                  <c:v>17.330466395517234</c:v>
                </c:pt>
                <c:pt idx="210">
                  <c:v>15.236075682857622</c:v>
                </c:pt>
                <c:pt idx="211">
                  <c:v>13.373378021055824</c:v>
                </c:pt>
                <c:pt idx="212">
                  <c:v>11.719639402544685</c:v>
                </c:pt>
                <c:pt idx="213">
                  <c:v>10.253980954371968</c:v>
                </c:pt>
                <c:pt idx="214">
                  <c:v>8.9572746838866291</c:v>
                </c:pt>
                <c:pt idx="215">
                  <c:v>7.8120390832223219</c:v>
                </c:pt>
                <c:pt idx="216">
                  <c:v>6.8023355467838886</c:v>
                </c:pt>
                <c:pt idx="217">
                  <c:v>5.9136664275426147</c:v>
                </c:pt>
                <c:pt idx="218">
                  <c:v>5.1328754359021582</c:v>
                </c:pt>
                <c:pt idx="219">
                  <c:v>4.448050970040943</c:v>
                </c:pt>
                <c:pt idx="220">
                  <c:v>3.8484328595866679</c:v>
                </c:pt>
                <c:pt idx="221">
                  <c:v>3.3243229056571608</c:v>
                </c:pt>
                <c:pt idx="222">
                  <c:v>2.8669995099532861</c:v>
                </c:pt>
                <c:pt idx="223">
                  <c:v>2.4686366038004457</c:v>
                </c:pt>
                <c:pt idx="224">
                  <c:v>2.1222270147533711</c:v>
                </c:pt>
                <c:pt idx="225">
                  <c:v>1.8215103434318427</c:v>
                </c:pt>
                <c:pt idx="226">
                  <c:v>1.5609053663714609</c:v>
                </c:pt>
                <c:pt idx="227">
                  <c:v>1.3354469314985442</c:v>
                </c:pt>
                <c:pt idx="228">
                  <c:v>1.1407272709528766</c:v>
                </c:pt>
                <c:pt idx="229">
                  <c:v>0.97284162091728432</c:v>
                </c:pt>
                <c:pt idx="230">
                  <c:v>0.82833800936613033</c:v>
                </c:pt>
                <c:pt idx="231">
                  <c:v>0.70417104969071864</c:v>
                </c:pt>
                <c:pt idx="232">
                  <c:v>0.59765956046400825</c:v>
                </c:pt>
                <c:pt idx="233">
                  <c:v>0.50644781863536048</c:v>
                </c:pt>
                <c:pt idx="234">
                  <c:v>0.42847024467289757</c:v>
                </c:pt>
                <c:pt idx="235">
                  <c:v>0.36191931308696851</c:v>
                </c:pt>
                <c:pt idx="236">
                  <c:v>0.30521647988567757</c:v>
                </c:pt>
                <c:pt idx="237">
                  <c:v>0.25698591937154275</c:v>
                </c:pt>
                <c:pt idx="238">
                  <c:v>0.21603086585598466</c:v>
                </c:pt>
                <c:pt idx="239">
                  <c:v>0.18131236094697875</c:v>
                </c:pt>
                <c:pt idx="240">
                  <c:v>0.15193021368985141</c:v>
                </c:pt>
                <c:pt idx="241">
                  <c:v>0.12710598868144304</c:v>
                </c:pt>
                <c:pt idx="242">
                  <c:v>0.10616784603758771</c:v>
                </c:pt>
                <c:pt idx="243">
                  <c:v>8.8537066510567614E-2</c:v>
                </c:pt>
                <c:pt idx="244">
                  <c:v>7.3716104896977816E-2</c:v>
                </c:pt>
                <c:pt idx="245">
                  <c:v>6.1278024948281828E-2</c:v>
                </c:pt>
                <c:pt idx="246">
                  <c:v>5.0857179126435045E-2</c:v>
                </c:pt>
                <c:pt idx="247">
                  <c:v>4.2141006592530943E-2</c:v>
                </c:pt>
                <c:pt idx="248">
                  <c:v>3.4862832659670044E-2</c:v>
                </c:pt>
                <c:pt idx="249">
                  <c:v>2.8795562486968136E-2</c:v>
                </c:pt>
                <c:pt idx="250">
                  <c:v>2.374617096500278E-2</c:v>
                </c:pt>
                <c:pt idx="251">
                  <c:v>1.955089948736205E-2</c:v>
                </c:pt>
                <c:pt idx="252">
                  <c:v>1.6071078577575094E-2</c:v>
                </c:pt>
                <c:pt idx="253">
                  <c:v>1.31895031186797E-2</c:v>
                </c:pt>
                <c:pt idx="254">
                  <c:v>1.0807294199028145E-2</c:v>
                </c:pt>
                <c:pt idx="255">
                  <c:v>8.8411883377005982E-3</c:v>
                </c:pt>
                <c:pt idx="256">
                  <c:v>7.2212010895082827E-3</c:v>
                </c:pt>
                <c:pt idx="257">
                  <c:v>5.8886177632706824E-3</c:v>
                </c:pt>
                <c:pt idx="258">
                  <c:v>4.7942692335398484E-3</c:v>
                </c:pt>
                <c:pt idx="259">
                  <c:v>3.897055605131412E-3</c:v>
                </c:pt>
                <c:pt idx="260">
                  <c:v>3.1626848247565502E-3</c:v>
                </c:pt>
                <c:pt idx="261">
                  <c:v>2.5625972499815327E-3</c:v>
                </c:pt>
                <c:pt idx="262">
                  <c:v>2.073050709316055E-3</c:v>
                </c:pt>
                <c:pt idx="263">
                  <c:v>1.6743437458051193E-3</c:v>
                </c:pt>
                <c:pt idx="264">
                  <c:v>1.3501575575770952E-3</c:v>
                </c:pt>
                <c:pt idx="265">
                  <c:v>1.0869996595708181E-3</c:v>
                </c:pt>
                <c:pt idx="266">
                  <c:v>8.7373451762864961E-4</c:v>
                </c:pt>
                <c:pt idx="267">
                  <c:v>7.0118837482566936E-4</c:v>
                </c:pt>
                <c:pt idx="268">
                  <c:v>5.6181722464119989E-4</c:v>
                </c:pt>
                <c:pt idx="269">
                  <c:v>4.4942840935384003E-4</c:v>
                </c:pt>
                <c:pt idx="270">
                  <c:v>3.5894765639307382E-4</c:v>
                </c:pt>
                <c:pt idx="271">
                  <c:v>2.8622453034207295E-4</c:v>
                </c:pt>
                <c:pt idx="272">
                  <c:v>2.2787029236533284E-4</c:v>
                </c:pt>
                <c:pt idx="273">
                  <c:v>1.8112303902421463E-4</c:v>
                </c:pt>
                <c:pt idx="274">
                  <c:v>1.4373575425600244E-4</c:v>
                </c:pt>
                <c:pt idx="275">
                  <c:v>1.1388356581274791E-4</c:v>
                </c:pt>
                <c:pt idx="276">
                  <c:v>9.0087063408951002E-5</c:v>
                </c:pt>
                <c:pt idx="277">
                  <c:v>7.1149021651748407E-5</c:v>
                </c:pt>
                <c:pt idx="278">
                  <c:v>5.6102286761717114E-5</c:v>
                </c:pt>
                <c:pt idx="279">
                  <c:v>4.4166941259666621E-5</c:v>
                </c:pt>
                <c:pt idx="280">
                  <c:v>3.4715163290496056E-5</c:v>
                </c:pt>
                <c:pt idx="281">
                  <c:v>2.7242454234543653E-5</c:v>
                </c:pt>
                <c:pt idx="282">
                  <c:v>2.1344126019736914E-5</c:v>
                </c:pt>
                <c:pt idx="283">
                  <c:v>1.6696123620378803E-5</c:v>
                </c:pt>
                <c:pt idx="284">
                  <c:v>1.3039413440614523E-5</c:v>
                </c:pt>
                <c:pt idx="285">
                  <c:v>1.0167298839421809E-5</c:v>
                </c:pt>
                <c:pt idx="286">
                  <c:v>7.9151336111231229E-6</c:v>
                </c:pt>
                <c:pt idx="287">
                  <c:v>6.1519959503581099E-6</c:v>
                </c:pt>
                <c:pt idx="288">
                  <c:v>4.7739620278610106E-6</c:v>
                </c:pt>
                <c:pt idx="289">
                  <c:v>3.698682125625528E-6</c:v>
                </c:pt>
                <c:pt idx="290">
                  <c:v>2.8610153346316474E-6</c:v>
                </c:pt>
                <c:pt idx="291">
                  <c:v>2.209522820607575E-6</c:v>
                </c:pt>
                <c:pt idx="292">
                  <c:v>1.7036560746986429E-6</c:v>
                </c:pt>
                <c:pt idx="293">
                  <c:v>1.3115066278315715E-6</c:v>
                </c:pt>
                <c:pt idx="294">
                  <c:v>1.0080084715595773E-6</c:v>
                </c:pt>
                <c:pt idx="295">
                  <c:v>7.7350478249401235E-7</c:v>
                </c:pt>
                <c:pt idx="296">
                  <c:v>5.9260724030155427E-7</c:v>
                </c:pt>
                <c:pt idx="297">
                  <c:v>4.5328988924455331E-7</c:v>
                </c:pt>
                <c:pt idx="298">
                  <c:v>3.4617064700835884E-7</c:v>
                </c:pt>
                <c:pt idx="299">
                  <c:v>2.6394265217015013E-7</c:v>
                </c:pt>
                <c:pt idx="300">
                  <c:v>2.0092502990210142E-7</c:v>
                </c:pt>
                <c:pt idx="301">
                  <c:v>1.5270864927928685E-7</c:v>
                </c:pt>
                <c:pt idx="302">
                  <c:v>1.158772977122062E-7</c:v>
                </c:pt>
                <c:pt idx="303">
                  <c:v>8.7788617668038295E-8</c:v>
                </c:pt>
                <c:pt idx="304">
                  <c:v>6.6402310523721041E-8</c:v>
                </c:pt>
                <c:pt idx="305">
                  <c:v>5.014565411474175E-8</c:v>
                </c:pt>
                <c:pt idx="306">
                  <c:v>3.7808420899011539E-8</c:v>
                </c:pt>
                <c:pt idx="307">
                  <c:v>2.8460918141788471E-8</c:v>
                </c:pt>
                <c:pt idx="308">
                  <c:v>2.1390178175734401E-8</c:v>
                </c:pt>
                <c:pt idx="309">
                  <c:v>1.605036920793294E-8</c:v>
                </c:pt>
                <c:pt idx="310">
                  <c:v>1.2024327062903036E-8</c:v>
                </c:pt>
                <c:pt idx="311">
                  <c:v>8.9937676391663118E-9</c:v>
                </c:pt>
                <c:pt idx="312">
                  <c:v>6.7162626927847721E-9</c:v>
                </c:pt>
                <c:pt idx="313">
                  <c:v>5.0074752848594109E-9</c:v>
                </c:pt>
                <c:pt idx="314">
                  <c:v>3.727477952887586E-9</c:v>
                </c:pt>
                <c:pt idx="315">
                  <c:v>2.7702341655363759E-9</c:v>
                </c:pt>
                <c:pt idx="316">
                  <c:v>2.0555261575656609E-9</c:v>
                </c:pt>
                <c:pt idx="317">
                  <c:v>1.5227712306125206E-9</c:v>
                </c:pt>
                <c:pt idx="318">
                  <c:v>1.1262931620839085E-9</c:v>
                </c:pt>
                <c:pt idx="319">
                  <c:v>8.3171275257754831E-10</c:v>
                </c:pt>
                <c:pt idx="320">
                  <c:v>6.1319753794896784E-10</c:v>
                </c:pt>
                <c:pt idx="321">
                  <c:v>4.5136987796345341E-10</c:v>
                </c:pt>
                <c:pt idx="322">
                  <c:v>3.3171863740322597E-10</c:v>
                </c:pt>
                <c:pt idx="323">
                  <c:v>2.4339536360267278E-10</c:v>
                </c:pt>
                <c:pt idx="324">
                  <c:v>1.7830349596843794E-10</c:v>
                </c:pt>
                <c:pt idx="325">
                  <c:v>1.3041049532867605E-10</c:v>
                </c:pt>
                <c:pt idx="326">
                  <c:v>9.522924899034179E-11</c:v>
                </c:pt>
                <c:pt idx="327">
                  <c:v>6.9427783908774399E-11</c:v>
                </c:pt>
                <c:pt idx="328">
                  <c:v>5.0536059546943131E-11</c:v>
                </c:pt>
                <c:pt idx="329">
                  <c:v>3.6726080092373111E-11</c:v>
                </c:pt>
                <c:pt idx="330">
                  <c:v>2.6647281340091568E-11</c:v>
                </c:pt>
                <c:pt idx="331">
                  <c:v>1.930351361444332E-11</c:v>
                </c:pt>
                <c:pt idx="332">
                  <c:v>1.3961270900428747E-11</c:v>
                </c:pt>
                <c:pt idx="333">
                  <c:v>1.0081349492465468E-11</c:v>
                </c:pt>
                <c:pt idx="334">
                  <c:v>7.2680434727212961E-12</c:v>
                </c:pt>
                <c:pt idx="335">
                  <c:v>5.231442914519058E-12</c:v>
                </c:pt>
                <c:pt idx="336">
                  <c:v>3.7595043687940492E-12</c:v>
                </c:pt>
                <c:pt idx="337">
                  <c:v>2.6973967248256429E-12</c:v>
                </c:pt>
                <c:pt idx="338">
                  <c:v>1.9322538739685645E-12</c:v>
                </c:pt>
                <c:pt idx="339">
                  <c:v>1.3819383732367354E-12</c:v>
                </c:pt>
                <c:pt idx="340">
                  <c:v>9.8677535619154029E-13</c:v>
                </c:pt>
                <c:pt idx="341">
                  <c:v>7.0348208512983224E-13</c:v>
                </c:pt>
                <c:pt idx="342">
                  <c:v>5.0071767079057266E-13</c:v>
                </c:pt>
                <c:pt idx="343">
                  <c:v>3.5582620053015536E-13</c:v>
                </c:pt>
                <c:pt idx="344">
                  <c:v>2.5245737204659127E-13</c:v>
                </c:pt>
                <c:pt idx="345">
                  <c:v>1.7883121193238825E-13</c:v>
                </c:pt>
                <c:pt idx="346">
                  <c:v>1.2647471552101964E-13</c:v>
                </c:pt>
                <c:pt idx="347">
                  <c:v>8.9303654498926017E-14</c:v>
                </c:pt>
                <c:pt idx="348">
                  <c:v>6.2956399217594585E-14</c:v>
                </c:pt>
                <c:pt idx="349">
                  <c:v>4.4311419080331839E-14</c:v>
                </c:pt>
                <c:pt idx="350">
                  <c:v>3.1138419513197994E-14</c:v>
                </c:pt>
                <c:pt idx="351">
                  <c:v>2.1846536816641786E-14</c:v>
                </c:pt>
                <c:pt idx="352">
                  <c:v>1.5302900887018959E-14</c:v>
                </c:pt>
                <c:pt idx="353">
                  <c:v>1.0702125973942099E-14</c:v>
                </c:pt>
                <c:pt idx="354">
                  <c:v>7.4725956165494451E-15</c:v>
                </c:pt>
                <c:pt idx="355">
                  <c:v>5.2092839613841316E-15</c:v>
                </c:pt>
                <c:pt idx="356">
                  <c:v>3.6256820084960633E-15</c:v>
                </c:pt>
                <c:pt idx="357">
                  <c:v>2.5194545026416943E-15</c:v>
                </c:pt>
                <c:pt idx="358">
                  <c:v>1.7479477944031263E-15</c:v>
                </c:pt>
                <c:pt idx="359">
                  <c:v>1.2107529161966492E-15</c:v>
                </c:pt>
                <c:pt idx="360">
                  <c:v>8.3731277784560586E-16</c:v>
                </c:pt>
                <c:pt idx="361">
                  <c:v>5.7812938312952086E-16</c:v>
                </c:pt>
                <c:pt idx="362">
                  <c:v>3.9853594298824682E-16</c:v>
                </c:pt>
                <c:pt idx="363">
                  <c:v>2.7429322265843446E-16</c:v>
                </c:pt>
                <c:pt idx="364">
                  <c:v>1.884810911900559E-16</c:v>
                </c:pt>
                <c:pt idx="365">
                  <c:v>1.2930806910055164E-16</c:v>
                </c:pt>
                <c:pt idx="366">
                  <c:v>8.8570397684257673E-17</c:v>
                </c:pt>
                <c:pt idx="367">
                  <c:v>6.0569876974855506E-17</c:v>
                </c:pt>
                <c:pt idx="368">
                  <c:v>4.135518017269343E-17</c:v>
                </c:pt>
                <c:pt idx="369">
                  <c:v>2.8190856558872265E-17</c:v>
                </c:pt>
                <c:pt idx="370">
                  <c:v>1.9186323161568365E-17</c:v>
                </c:pt>
                <c:pt idx="371">
                  <c:v>1.3037081105863913E-17</c:v>
                </c:pt>
                <c:pt idx="372">
                  <c:v>8.844516742353331E-18</c:v>
                </c:pt>
                <c:pt idx="373">
                  <c:v>5.9906366374923862E-18</c:v>
                </c:pt>
                <c:pt idx="374">
                  <c:v>4.0511374351265876E-18</c:v>
                </c:pt>
                <c:pt idx="375">
                  <c:v>2.7351812106749736E-18</c:v>
                </c:pt>
                <c:pt idx="376">
                  <c:v>1.8437428992924918E-18</c:v>
                </c:pt>
                <c:pt idx="377">
                  <c:v>1.2408513168108564E-18</c:v>
                </c:pt>
                <c:pt idx="378">
                  <c:v>8.337661512443554E-19</c:v>
                </c:pt>
                <c:pt idx="379">
                  <c:v>5.5933745590953621E-19</c:v>
                </c:pt>
                <c:pt idx="380">
                  <c:v>3.7463528105462994E-19</c:v>
                </c:pt>
                <c:pt idx="381">
                  <c:v>2.5052356021319632E-19</c:v>
                </c:pt>
                <c:pt idx="382">
                  <c:v>1.6726058221570248E-19</c:v>
                </c:pt>
                <c:pt idx="383">
                  <c:v>1.1149201442732762E-19</c:v>
                </c:pt>
                <c:pt idx="384">
                  <c:v>7.4199170350411361E-20</c:v>
                </c:pt>
                <c:pt idx="385">
                  <c:v>4.9301424189154025E-20</c:v>
                </c:pt>
                <c:pt idx="386">
                  <c:v>3.2705817551374148E-20</c:v>
                </c:pt>
                <c:pt idx="387">
                  <c:v>2.1661856932406697E-20</c:v>
                </c:pt>
                <c:pt idx="388">
                  <c:v>1.4324236587355685E-20</c:v>
                </c:pt>
                <c:pt idx="389">
                  <c:v>9.4569788240620521E-21</c:v>
                </c:pt>
                <c:pt idx="390">
                  <c:v>6.2335934785575822E-21</c:v>
                </c:pt>
                <c:pt idx="391">
                  <c:v>4.1023212369134198E-21</c:v>
                </c:pt>
                <c:pt idx="392">
                  <c:v>2.6954171225737281E-21</c:v>
                </c:pt>
                <c:pt idx="393">
                  <c:v>1.7681838897555715E-21</c:v>
                </c:pt>
                <c:pt idx="394">
                  <c:v>1.1580678488587222E-21</c:v>
                </c:pt>
                <c:pt idx="395">
                  <c:v>7.5726120581110083E-22</c:v>
                </c:pt>
                <c:pt idx="396">
                  <c:v>4.9438187646282857E-22</c:v>
                </c:pt>
                <c:pt idx="397">
                  <c:v>3.2224375034808683E-22</c:v>
                </c:pt>
                <c:pt idx="398">
                  <c:v>2.0970635608734334E-22</c:v>
                </c:pt>
                <c:pt idx="399">
                  <c:v>1.3625229096604239E-22</c:v>
                </c:pt>
                <c:pt idx="400">
                  <c:v>8.8385528176533719E-23</c:v>
                </c:pt>
                <c:pt idx="401">
                  <c:v>5.7243165067031489E-23</c:v>
                </c:pt>
                <c:pt idx="402">
                  <c:v>3.7014445220990904E-23</c:v>
                </c:pt>
                <c:pt idx="403">
                  <c:v>2.3895932300764906E-23</c:v>
                </c:pt>
                <c:pt idx="404">
                  <c:v>1.5402167524069377E-23</c:v>
                </c:pt>
                <c:pt idx="405">
                  <c:v>9.9116243770571934E-24</c:v>
                </c:pt>
                <c:pt idx="406">
                  <c:v>6.3681451875311103E-24</c:v>
                </c:pt>
                <c:pt idx="407">
                  <c:v>4.0849449326091338E-24</c:v>
                </c:pt>
                <c:pt idx="408">
                  <c:v>2.6161617110412116E-24</c:v>
                </c:pt>
                <c:pt idx="409">
                  <c:v>1.6728156887618864E-24</c:v>
                </c:pt>
                <c:pt idx="410">
                  <c:v>1.0679151051639351E-24</c:v>
                </c:pt>
                <c:pt idx="411">
                  <c:v>6.8066041596816866E-25</c:v>
                </c:pt>
                <c:pt idx="412">
                  <c:v>4.3314109386815404E-25</c:v>
                </c:pt>
                <c:pt idx="413">
                  <c:v>2.7519048395619877E-25</c:v>
                </c:pt>
                <c:pt idx="414">
                  <c:v>1.7455912802767809E-25</c:v>
                </c:pt>
                <c:pt idx="415">
                  <c:v>1.1054951573792856E-25</c:v>
                </c:pt>
                <c:pt idx="416">
                  <c:v>6.9899851642582249E-26</c:v>
                </c:pt>
                <c:pt idx="417">
                  <c:v>4.4126633165322886E-26</c:v>
                </c:pt>
                <c:pt idx="418">
                  <c:v>2.7811887210804976E-26</c:v>
                </c:pt>
                <c:pt idx="419">
                  <c:v>1.7501096337315915E-26</c:v>
                </c:pt>
                <c:pt idx="420">
                  <c:v>1.0995251819247477E-26</c:v>
                </c:pt>
                <c:pt idx="421">
                  <c:v>6.8968413181643732E-27</c:v>
                </c:pt>
                <c:pt idx="422">
                  <c:v>4.3191711776075075E-27</c:v>
                </c:pt>
                <c:pt idx="423">
                  <c:v>2.7005717958073393E-27</c:v>
                </c:pt>
                <c:pt idx="424">
                  <c:v>1.6858392766179683E-27</c:v>
                </c:pt>
                <c:pt idx="425">
                  <c:v>1.0507072688740841E-27</c:v>
                </c:pt>
                <c:pt idx="426">
                  <c:v>6.5381131836047771E-28</c:v>
                </c:pt>
                <c:pt idx="427">
                  <c:v>4.0618909637743446E-28</c:v>
                </c:pt>
                <c:pt idx="428">
                  <c:v>2.519470145788265E-28</c:v>
                </c:pt>
                <c:pt idx="429">
                  <c:v>1.5602539864061301E-28</c:v>
                </c:pt>
                <c:pt idx="430">
                  <c:v>9.646871952489974E-29</c:v>
                </c:pt>
                <c:pt idx="431">
                  <c:v>5.955014947036758E-29</c:v>
                </c:pt>
                <c:pt idx="432">
                  <c:v>3.6701543294437876E-29</c:v>
                </c:pt>
                <c:pt idx="433">
                  <c:v>2.2583483167567696E-29</c:v>
                </c:pt>
                <c:pt idx="434">
                  <c:v>1.3874030811868822E-29</c:v>
                </c:pt>
                <c:pt idx="435">
                  <c:v>8.5098031082003953E-30</c:v>
                </c:pt>
                <c:pt idx="436">
                  <c:v>5.2112450784096129E-30</c:v>
                </c:pt>
                <c:pt idx="437">
                  <c:v>3.186167569872119E-30</c:v>
                </c:pt>
                <c:pt idx="438">
                  <c:v>1.9449160336836311E-30</c:v>
                </c:pt>
                <c:pt idx="439">
                  <c:v>1.1853271421311243E-30</c:v>
                </c:pt>
                <c:pt idx="440">
                  <c:v>7.2124153759148742E-31</c:v>
                </c:pt>
                <c:pt idx="441">
                  <c:v>4.3815559401778006E-31</c:v>
                </c:pt>
                <c:pt idx="442">
                  <c:v>2.6575480149638492E-31</c:v>
                </c:pt>
                <c:pt idx="443">
                  <c:v>1.6093073978848838E-31</c:v>
                </c:pt>
                <c:pt idx="444">
                  <c:v>9.7297576830703231E-32</c:v>
                </c:pt>
                <c:pt idx="445">
                  <c:v>5.873137519335953E-32</c:v>
                </c:pt>
                <c:pt idx="446">
                  <c:v>3.5395124503969279E-32</c:v>
                </c:pt>
                <c:pt idx="447">
                  <c:v>2.1297167545280844E-32</c:v>
                </c:pt>
                <c:pt idx="448">
                  <c:v>1.2793971517390839E-32</c:v>
                </c:pt>
                <c:pt idx="449">
                  <c:v>7.6735095929941044E-33</c:v>
                </c:pt>
                <c:pt idx="450">
                  <c:v>4.5950244866843341E-33</c:v>
                </c:pt>
                <c:pt idx="451">
                  <c:v>2.7471776752913424E-33</c:v>
                </c:pt>
                <c:pt idx="452">
                  <c:v>1.6397996746606494E-33</c:v>
                </c:pt>
                <c:pt idx="453">
                  <c:v>9.7723715812728841E-34</c:v>
                </c:pt>
                <c:pt idx="454">
                  <c:v>5.8145254676887964E-34</c:v>
                </c:pt>
                <c:pt idx="455">
                  <c:v>3.4540904892418563E-34</c:v>
                </c:pt>
                <c:pt idx="456">
                  <c:v>2.048605213185217E-34</c:v>
                </c:pt>
                <c:pt idx="457">
                  <c:v>1.2130758728665958E-34</c:v>
                </c:pt>
                <c:pt idx="458">
                  <c:v>7.171711081966539E-35</c:v>
                </c:pt>
                <c:pt idx="459">
                  <c:v>4.233141000307763E-35</c:v>
                </c:pt>
                <c:pt idx="460">
                  <c:v>2.4946396022307829E-35</c:v>
                </c:pt>
                <c:pt idx="461">
                  <c:v>1.4677700419754223E-35</c:v>
                </c:pt>
                <c:pt idx="462">
                  <c:v>8.6221059429177103E-36</c:v>
                </c:pt>
                <c:pt idx="463">
                  <c:v>5.0567772018946784E-36</c:v>
                </c:pt>
                <c:pt idx="464">
                  <c:v>2.9610068536592062E-36</c:v>
                </c:pt>
                <c:pt idx="465">
                  <c:v>1.7310520823604951E-36</c:v>
                </c:pt>
                <c:pt idx="466">
                  <c:v>1.0103828957965854E-36</c:v>
                </c:pt>
                <c:pt idx="467">
                  <c:v>5.8879886675402723E-37</c:v>
                </c:pt>
                <c:pt idx="468">
                  <c:v>3.4257295514512267E-37</c:v>
                </c:pt>
                <c:pt idx="469">
                  <c:v>1.9899598382607962E-37</c:v>
                </c:pt>
                <c:pt idx="470">
                  <c:v>1.1540926568428719E-37</c:v>
                </c:pt>
                <c:pt idx="471">
                  <c:v>6.6825493218257717E-38</c:v>
                </c:pt>
                <c:pt idx="472">
                  <c:v>3.8632142713481532E-38</c:v>
                </c:pt>
                <c:pt idx="473">
                  <c:v>2.2297724719442731E-38</c:v>
                </c:pt>
                <c:pt idx="474">
                  <c:v>1.2849239705997371E-38</c:v>
                </c:pt>
                <c:pt idx="475">
                  <c:v>7.3926380192474982E-39</c:v>
                </c:pt>
                <c:pt idx="476">
                  <c:v>4.2464555330268175E-39</c:v>
                </c:pt>
                <c:pt idx="477">
                  <c:v>2.4353357760648849E-39</c:v>
                </c:pt>
                <c:pt idx="478">
                  <c:v>1.3944284844229753E-39</c:v>
                </c:pt>
                <c:pt idx="479">
                  <c:v>7.9714765229396229E-40</c:v>
                </c:pt>
                <c:pt idx="480">
                  <c:v>4.5497383951404255E-40</c:v>
                </c:pt>
                <c:pt idx="481">
                  <c:v>2.5926220438115598E-40</c:v>
                </c:pt>
                <c:pt idx="482">
                  <c:v>1.4750173253700441E-40</c:v>
                </c:pt>
                <c:pt idx="483">
                  <c:v>8.3783820975034743E-41</c:v>
                </c:pt>
                <c:pt idx="484">
                  <c:v>4.7514737293199757E-41</c:v>
                </c:pt>
                <c:pt idx="485">
                  <c:v>2.6903056958324506E-41</c:v>
                </c:pt>
                <c:pt idx="486">
                  <c:v>1.520827856046651E-41</c:v>
                </c:pt>
                <c:pt idx="487">
                  <c:v>8.5834842578380017E-42</c:v>
                </c:pt>
                <c:pt idx="488">
                  <c:v>4.8367350745285003E-42</c:v>
                </c:pt>
                <c:pt idx="489">
                  <c:v>2.7211100991208805E-42</c:v>
                </c:pt>
                <c:pt idx="490">
                  <c:v>1.5284282529397479E-42</c:v>
                </c:pt>
                <c:pt idx="491">
                  <c:v>8.5713480136792055E-43</c:v>
                </c:pt>
                <c:pt idx="492">
                  <c:v>4.7990837521225983E-43</c:v>
                </c:pt>
                <c:pt idx="493">
                  <c:v>2.6827033927032254E-43</c:v>
                </c:pt>
                <c:pt idx="494">
                  <c:v>1.4972423978164158E-43</c:v>
                </c:pt>
                <c:pt idx="495">
                  <c:v>8.3428935756407682E-44</c:v>
                </c:pt>
                <c:pt idx="496">
                  <c:v>4.6413724433754939E-44</c:v>
                </c:pt>
                <c:pt idx="497">
                  <c:v>2.5779902118567732E-44</c:v>
                </c:pt>
                <c:pt idx="498">
                  <c:v>1.4296220486756697E-44</c:v>
                </c:pt>
                <c:pt idx="499">
                  <c:v>7.9152810458520075E-45</c:v>
                </c:pt>
                <c:pt idx="500">
                  <c:v>4.3753879961282646E-45</c:v>
                </c:pt>
                <c:pt idx="501">
                  <c:v>2.4147486444306098E-45</c:v>
                </c:pt>
                <c:pt idx="502">
                  <c:v>1.330553739010312E-45</c:v>
                </c:pt>
                <c:pt idx="503">
                  <c:v>7.3197801524263795E-46</c:v>
                </c:pt>
                <c:pt idx="504">
                  <c:v>4.020395551559395E-46</c:v>
                </c:pt>
                <c:pt idx="505">
                  <c:v>2.2046754143806356E-46</c:v>
                </c:pt>
                <c:pt idx="506">
                  <c:v>1.2070511194459165E-46</c:v>
                </c:pt>
                <c:pt idx="507">
                  <c:v>6.5979921740398308E-47</c:v>
                </c:pt>
                <c:pt idx="508">
                  <c:v>3.6008336449453832E-47</c:v>
                </c:pt>
                <c:pt idx="509">
                  <c:v>1.9620020121331633E-47</c:v>
                </c:pt>
                <c:pt idx="510">
                  <c:v>1.0673355328836464E-47</c:v>
                </c:pt>
                <c:pt idx="511">
                  <c:v>5.7970576069949967E-48</c:v>
                </c:pt>
                <c:pt idx="512">
                  <c:v>3.1435429117328668E-48</c:v>
                </c:pt>
                <c:pt idx="513">
                  <c:v>1.7019088595532878E-48</c:v>
                </c:pt>
                <c:pt idx="514">
                  <c:v>9.1993752365903719E-49</c:v>
                </c:pt>
                <c:pt idx="515">
                  <c:v>4.9646141112936194E-49</c:v>
                </c:pt>
                <c:pt idx="516">
                  <c:v>2.6749630647506648E-49</c:v>
                </c:pt>
                <c:pt idx="517">
                  <c:v>1.4389815014538371E-49</c:v>
                </c:pt>
                <c:pt idx="518">
                  <c:v>7.7285453746715552E-50</c:v>
                </c:pt>
                <c:pt idx="519">
                  <c:v>4.144245169274398E-50</c:v>
                </c:pt>
                <c:pt idx="520">
                  <c:v>2.218698284724691E-50</c:v>
                </c:pt>
                <c:pt idx="521">
                  <c:v>1.1859221595647083E-50</c:v>
                </c:pt>
                <c:pt idx="522">
                  <c:v>6.3287690772159878E-51</c:v>
                </c:pt>
                <c:pt idx="523">
                  <c:v>3.3719990508876291E-51</c:v>
                </c:pt>
                <c:pt idx="524">
                  <c:v>1.7937452611790468E-51</c:v>
                </c:pt>
                <c:pt idx="525">
                  <c:v>9.5266282536172775E-52</c:v>
                </c:pt>
                <c:pt idx="526">
                  <c:v>5.0515284035494638E-52</c:v>
                </c:pt>
                <c:pt idx="527">
                  <c:v>2.6743085251597739E-52</c:v>
                </c:pt>
                <c:pt idx="528">
                  <c:v>1.4135310316318663E-52</c:v>
                </c:pt>
                <c:pt idx="529">
                  <c:v>7.4594071806630029E-53</c:v>
                </c:pt>
                <c:pt idx="530">
                  <c:v>3.9301435214173662E-53</c:v>
                </c:pt>
                <c:pt idx="531">
                  <c:v>2.0673672640278253E-53</c:v>
                </c:pt>
                <c:pt idx="532">
                  <c:v>1.0857553768929032E-53</c:v>
                </c:pt>
                <c:pt idx="533">
                  <c:v>5.6931348555827064E-54</c:v>
                </c:pt>
                <c:pt idx="534">
                  <c:v>2.9804104849333075E-54</c:v>
                </c:pt>
                <c:pt idx="535">
                  <c:v>1.5577789202256478E-54</c:v>
                </c:pt>
                <c:pt idx="536">
                  <c:v>8.1290667871842626E-55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6ED-404B-85C3-A3E01B50C8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8458256"/>
        <c:axId val="1618458672"/>
        <c:extLst>
          <c:ext xmlns:c15="http://schemas.microsoft.com/office/drawing/2012/chart" uri="{02D57815-91ED-43cb-92C2-25804820EDAC}">
            <c15:filteredScatterSeries>
              <c15:ser>
                <c:idx val="4"/>
                <c:order val="1"/>
                <c:tx>
                  <c:v>5-day Ave</c:v>
                </c:tx>
                <c:xVal>
                  <c:numRef>
                    <c:extLst>
                      <c:ext uri="{02D57815-91ED-43cb-92C2-25804820EDAC}">
                        <c15:formulaRef>
                          <c15:sqref>LA_County_Covid19_cases_deaths_!$A$7:$A$539</c15:sqref>
                        </c15:formulaRef>
                      </c:ext>
                    </c:extLst>
                    <c:numCache>
                      <c:formatCode>General</c:formatCode>
                      <c:ptCount val="533"/>
                      <c:pt idx="0">
                        <c:v>3</c:v>
                      </c:pt>
                      <c:pt idx="1">
                        <c:v>4</c:v>
                      </c:pt>
                      <c:pt idx="2">
                        <c:v>5</c:v>
                      </c:pt>
                      <c:pt idx="3">
                        <c:v>6</c:v>
                      </c:pt>
                      <c:pt idx="4">
                        <c:v>7</c:v>
                      </c:pt>
                      <c:pt idx="5">
                        <c:v>8</c:v>
                      </c:pt>
                      <c:pt idx="6">
                        <c:v>9</c:v>
                      </c:pt>
                      <c:pt idx="7">
                        <c:v>10</c:v>
                      </c:pt>
                      <c:pt idx="8">
                        <c:v>11</c:v>
                      </c:pt>
                      <c:pt idx="9">
                        <c:v>12</c:v>
                      </c:pt>
                      <c:pt idx="10">
                        <c:v>13</c:v>
                      </c:pt>
                      <c:pt idx="11">
                        <c:v>14</c:v>
                      </c:pt>
                      <c:pt idx="12">
                        <c:v>15</c:v>
                      </c:pt>
                      <c:pt idx="13">
                        <c:v>16</c:v>
                      </c:pt>
                      <c:pt idx="14">
                        <c:v>17</c:v>
                      </c:pt>
                      <c:pt idx="15">
                        <c:v>18</c:v>
                      </c:pt>
                      <c:pt idx="16">
                        <c:v>19</c:v>
                      </c:pt>
                      <c:pt idx="17">
                        <c:v>20</c:v>
                      </c:pt>
                      <c:pt idx="18">
                        <c:v>21</c:v>
                      </c:pt>
                      <c:pt idx="19">
                        <c:v>22</c:v>
                      </c:pt>
                      <c:pt idx="20">
                        <c:v>23</c:v>
                      </c:pt>
                      <c:pt idx="21">
                        <c:v>24</c:v>
                      </c:pt>
                      <c:pt idx="22">
                        <c:v>25</c:v>
                      </c:pt>
                      <c:pt idx="23">
                        <c:v>26</c:v>
                      </c:pt>
                      <c:pt idx="24">
                        <c:v>27</c:v>
                      </c:pt>
                      <c:pt idx="25">
                        <c:v>28</c:v>
                      </c:pt>
                      <c:pt idx="26">
                        <c:v>29</c:v>
                      </c:pt>
                      <c:pt idx="27">
                        <c:v>30</c:v>
                      </c:pt>
                      <c:pt idx="28">
                        <c:v>31</c:v>
                      </c:pt>
                      <c:pt idx="29">
                        <c:v>32</c:v>
                      </c:pt>
                      <c:pt idx="30">
                        <c:v>33</c:v>
                      </c:pt>
                      <c:pt idx="31">
                        <c:v>34</c:v>
                      </c:pt>
                      <c:pt idx="32">
                        <c:v>35</c:v>
                      </c:pt>
                      <c:pt idx="33">
                        <c:v>36</c:v>
                      </c:pt>
                      <c:pt idx="34">
                        <c:v>37</c:v>
                      </c:pt>
                      <c:pt idx="35">
                        <c:v>38</c:v>
                      </c:pt>
                      <c:pt idx="36">
                        <c:v>39</c:v>
                      </c:pt>
                      <c:pt idx="37">
                        <c:v>40</c:v>
                      </c:pt>
                      <c:pt idx="38">
                        <c:v>41</c:v>
                      </c:pt>
                      <c:pt idx="39">
                        <c:v>42</c:v>
                      </c:pt>
                      <c:pt idx="40">
                        <c:v>43</c:v>
                      </c:pt>
                      <c:pt idx="41">
                        <c:v>44</c:v>
                      </c:pt>
                      <c:pt idx="42">
                        <c:v>45</c:v>
                      </c:pt>
                      <c:pt idx="43">
                        <c:v>46</c:v>
                      </c:pt>
                      <c:pt idx="44">
                        <c:v>47</c:v>
                      </c:pt>
                      <c:pt idx="45">
                        <c:v>48</c:v>
                      </c:pt>
                      <c:pt idx="46">
                        <c:v>49</c:v>
                      </c:pt>
                      <c:pt idx="47">
                        <c:v>50</c:v>
                      </c:pt>
                      <c:pt idx="48">
                        <c:v>51</c:v>
                      </c:pt>
                      <c:pt idx="49">
                        <c:v>52</c:v>
                      </c:pt>
                      <c:pt idx="50">
                        <c:v>53</c:v>
                      </c:pt>
                      <c:pt idx="51">
                        <c:v>54</c:v>
                      </c:pt>
                      <c:pt idx="52">
                        <c:v>55</c:v>
                      </c:pt>
                      <c:pt idx="53">
                        <c:v>56</c:v>
                      </c:pt>
                      <c:pt idx="54">
                        <c:v>57</c:v>
                      </c:pt>
                      <c:pt idx="55">
                        <c:v>58</c:v>
                      </c:pt>
                      <c:pt idx="56">
                        <c:v>59</c:v>
                      </c:pt>
                      <c:pt idx="57">
                        <c:v>60</c:v>
                      </c:pt>
                      <c:pt idx="58">
                        <c:v>61</c:v>
                      </c:pt>
                      <c:pt idx="59">
                        <c:v>62</c:v>
                      </c:pt>
                      <c:pt idx="60">
                        <c:v>63</c:v>
                      </c:pt>
                      <c:pt idx="61">
                        <c:v>64</c:v>
                      </c:pt>
                      <c:pt idx="62">
                        <c:v>65</c:v>
                      </c:pt>
                      <c:pt idx="63">
                        <c:v>66</c:v>
                      </c:pt>
                      <c:pt idx="64">
                        <c:v>67</c:v>
                      </c:pt>
                      <c:pt idx="65">
                        <c:v>68</c:v>
                      </c:pt>
                      <c:pt idx="66">
                        <c:v>69</c:v>
                      </c:pt>
                      <c:pt idx="67">
                        <c:v>70</c:v>
                      </c:pt>
                      <c:pt idx="68">
                        <c:v>71</c:v>
                      </c:pt>
                      <c:pt idx="69">
                        <c:v>72</c:v>
                      </c:pt>
                      <c:pt idx="70">
                        <c:v>73</c:v>
                      </c:pt>
                      <c:pt idx="71">
                        <c:v>74</c:v>
                      </c:pt>
                      <c:pt idx="72">
                        <c:v>75</c:v>
                      </c:pt>
                      <c:pt idx="73">
                        <c:v>76</c:v>
                      </c:pt>
                      <c:pt idx="74">
                        <c:v>77</c:v>
                      </c:pt>
                      <c:pt idx="75">
                        <c:v>78</c:v>
                      </c:pt>
                      <c:pt idx="76">
                        <c:v>79</c:v>
                      </c:pt>
                      <c:pt idx="77">
                        <c:v>80</c:v>
                      </c:pt>
                      <c:pt idx="78">
                        <c:v>81</c:v>
                      </c:pt>
                      <c:pt idx="79">
                        <c:v>82</c:v>
                      </c:pt>
                      <c:pt idx="80">
                        <c:v>83</c:v>
                      </c:pt>
                      <c:pt idx="81">
                        <c:v>84</c:v>
                      </c:pt>
                      <c:pt idx="82">
                        <c:v>85</c:v>
                      </c:pt>
                      <c:pt idx="83">
                        <c:v>86</c:v>
                      </c:pt>
                      <c:pt idx="84">
                        <c:v>87</c:v>
                      </c:pt>
                      <c:pt idx="85">
                        <c:v>88</c:v>
                      </c:pt>
                      <c:pt idx="86">
                        <c:v>89</c:v>
                      </c:pt>
                      <c:pt idx="87">
                        <c:v>90</c:v>
                      </c:pt>
                      <c:pt idx="88">
                        <c:v>91</c:v>
                      </c:pt>
                      <c:pt idx="89">
                        <c:v>92</c:v>
                      </c:pt>
                      <c:pt idx="90">
                        <c:v>93</c:v>
                      </c:pt>
                      <c:pt idx="91">
                        <c:v>94</c:v>
                      </c:pt>
                      <c:pt idx="92">
                        <c:v>95</c:v>
                      </c:pt>
                      <c:pt idx="93">
                        <c:v>96</c:v>
                      </c:pt>
                      <c:pt idx="94">
                        <c:v>97</c:v>
                      </c:pt>
                      <c:pt idx="95">
                        <c:v>98</c:v>
                      </c:pt>
                      <c:pt idx="96">
                        <c:v>99</c:v>
                      </c:pt>
                      <c:pt idx="97">
                        <c:v>100</c:v>
                      </c:pt>
                      <c:pt idx="98">
                        <c:v>101</c:v>
                      </c:pt>
                      <c:pt idx="99">
                        <c:v>102</c:v>
                      </c:pt>
                      <c:pt idx="100">
                        <c:v>103</c:v>
                      </c:pt>
                      <c:pt idx="101">
                        <c:v>104</c:v>
                      </c:pt>
                      <c:pt idx="102">
                        <c:v>105</c:v>
                      </c:pt>
                      <c:pt idx="103">
                        <c:v>106</c:v>
                      </c:pt>
                      <c:pt idx="104">
                        <c:v>107</c:v>
                      </c:pt>
                      <c:pt idx="105">
                        <c:v>108</c:v>
                      </c:pt>
                      <c:pt idx="106">
                        <c:v>109</c:v>
                      </c:pt>
                      <c:pt idx="107">
                        <c:v>110</c:v>
                      </c:pt>
                      <c:pt idx="108">
                        <c:v>111</c:v>
                      </c:pt>
                      <c:pt idx="109">
                        <c:v>112</c:v>
                      </c:pt>
                      <c:pt idx="110">
                        <c:v>113</c:v>
                      </c:pt>
                      <c:pt idx="111">
                        <c:v>114</c:v>
                      </c:pt>
                      <c:pt idx="112">
                        <c:v>115</c:v>
                      </c:pt>
                      <c:pt idx="113">
                        <c:v>116</c:v>
                      </c:pt>
                      <c:pt idx="114">
                        <c:v>117</c:v>
                      </c:pt>
                      <c:pt idx="115">
                        <c:v>118</c:v>
                      </c:pt>
                      <c:pt idx="116">
                        <c:v>119</c:v>
                      </c:pt>
                      <c:pt idx="117">
                        <c:v>120</c:v>
                      </c:pt>
                      <c:pt idx="118">
                        <c:v>121</c:v>
                      </c:pt>
                      <c:pt idx="119">
                        <c:v>122</c:v>
                      </c:pt>
                      <c:pt idx="120">
                        <c:v>123</c:v>
                      </c:pt>
                      <c:pt idx="121">
                        <c:v>124</c:v>
                      </c:pt>
                      <c:pt idx="122">
                        <c:v>125</c:v>
                      </c:pt>
                      <c:pt idx="123">
                        <c:v>126</c:v>
                      </c:pt>
                      <c:pt idx="124">
                        <c:v>127</c:v>
                      </c:pt>
                      <c:pt idx="125">
                        <c:v>128</c:v>
                      </c:pt>
                      <c:pt idx="126">
                        <c:v>129</c:v>
                      </c:pt>
                      <c:pt idx="127">
                        <c:v>130</c:v>
                      </c:pt>
                      <c:pt idx="128">
                        <c:v>131</c:v>
                      </c:pt>
                      <c:pt idx="129">
                        <c:v>132</c:v>
                      </c:pt>
                      <c:pt idx="130">
                        <c:v>133</c:v>
                      </c:pt>
                      <c:pt idx="131">
                        <c:v>134</c:v>
                      </c:pt>
                      <c:pt idx="132">
                        <c:v>135</c:v>
                      </c:pt>
                      <c:pt idx="133">
                        <c:v>136</c:v>
                      </c:pt>
                      <c:pt idx="134">
                        <c:v>137</c:v>
                      </c:pt>
                      <c:pt idx="135">
                        <c:v>138</c:v>
                      </c:pt>
                      <c:pt idx="136">
                        <c:v>139</c:v>
                      </c:pt>
                      <c:pt idx="137">
                        <c:v>140</c:v>
                      </c:pt>
                      <c:pt idx="138">
                        <c:v>141</c:v>
                      </c:pt>
                      <c:pt idx="139">
                        <c:v>142</c:v>
                      </c:pt>
                      <c:pt idx="140">
                        <c:v>143</c:v>
                      </c:pt>
                      <c:pt idx="141">
                        <c:v>144</c:v>
                      </c:pt>
                      <c:pt idx="142">
                        <c:v>145</c:v>
                      </c:pt>
                      <c:pt idx="143">
                        <c:v>146</c:v>
                      </c:pt>
                      <c:pt idx="144">
                        <c:v>147</c:v>
                      </c:pt>
                      <c:pt idx="145">
                        <c:v>148</c:v>
                      </c:pt>
                      <c:pt idx="146">
                        <c:v>149</c:v>
                      </c:pt>
                      <c:pt idx="147">
                        <c:v>150</c:v>
                      </c:pt>
                      <c:pt idx="148">
                        <c:v>151</c:v>
                      </c:pt>
                      <c:pt idx="149">
                        <c:v>152</c:v>
                      </c:pt>
                      <c:pt idx="150">
                        <c:v>153</c:v>
                      </c:pt>
                      <c:pt idx="151">
                        <c:v>154</c:v>
                      </c:pt>
                      <c:pt idx="152">
                        <c:v>155</c:v>
                      </c:pt>
                      <c:pt idx="153">
                        <c:v>156</c:v>
                      </c:pt>
                      <c:pt idx="154">
                        <c:v>157</c:v>
                      </c:pt>
                      <c:pt idx="155">
                        <c:v>158</c:v>
                      </c:pt>
                      <c:pt idx="156">
                        <c:v>159</c:v>
                      </c:pt>
                      <c:pt idx="157">
                        <c:v>160</c:v>
                      </c:pt>
                      <c:pt idx="158">
                        <c:v>161</c:v>
                      </c:pt>
                      <c:pt idx="159">
                        <c:v>162</c:v>
                      </c:pt>
                      <c:pt idx="160">
                        <c:v>163</c:v>
                      </c:pt>
                      <c:pt idx="161">
                        <c:v>164</c:v>
                      </c:pt>
                      <c:pt idx="162">
                        <c:v>165</c:v>
                      </c:pt>
                      <c:pt idx="163">
                        <c:v>166</c:v>
                      </c:pt>
                      <c:pt idx="164">
                        <c:v>167</c:v>
                      </c:pt>
                      <c:pt idx="165">
                        <c:v>168</c:v>
                      </c:pt>
                      <c:pt idx="166">
                        <c:v>169</c:v>
                      </c:pt>
                      <c:pt idx="167">
                        <c:v>170</c:v>
                      </c:pt>
                      <c:pt idx="168">
                        <c:v>171</c:v>
                      </c:pt>
                      <c:pt idx="169">
                        <c:v>172</c:v>
                      </c:pt>
                      <c:pt idx="170">
                        <c:v>173</c:v>
                      </c:pt>
                      <c:pt idx="171">
                        <c:v>174</c:v>
                      </c:pt>
                      <c:pt idx="172">
                        <c:v>175</c:v>
                      </c:pt>
                      <c:pt idx="173">
                        <c:v>176</c:v>
                      </c:pt>
                      <c:pt idx="174">
                        <c:v>177</c:v>
                      </c:pt>
                      <c:pt idx="175">
                        <c:v>178</c:v>
                      </c:pt>
                      <c:pt idx="176">
                        <c:v>179</c:v>
                      </c:pt>
                      <c:pt idx="177">
                        <c:v>180</c:v>
                      </c:pt>
                      <c:pt idx="178">
                        <c:v>181</c:v>
                      </c:pt>
                      <c:pt idx="179">
                        <c:v>182</c:v>
                      </c:pt>
                      <c:pt idx="180">
                        <c:v>183</c:v>
                      </c:pt>
                      <c:pt idx="181">
                        <c:v>184</c:v>
                      </c:pt>
                      <c:pt idx="182">
                        <c:v>185</c:v>
                      </c:pt>
                      <c:pt idx="183">
                        <c:v>186</c:v>
                      </c:pt>
                      <c:pt idx="184">
                        <c:v>187</c:v>
                      </c:pt>
                      <c:pt idx="185">
                        <c:v>188</c:v>
                      </c:pt>
                      <c:pt idx="186">
                        <c:v>189</c:v>
                      </c:pt>
                      <c:pt idx="187">
                        <c:v>190</c:v>
                      </c:pt>
                      <c:pt idx="188">
                        <c:v>191</c:v>
                      </c:pt>
                      <c:pt idx="189">
                        <c:v>192</c:v>
                      </c:pt>
                      <c:pt idx="190">
                        <c:v>193</c:v>
                      </c:pt>
                      <c:pt idx="191">
                        <c:v>194</c:v>
                      </c:pt>
                      <c:pt idx="192">
                        <c:v>195</c:v>
                      </c:pt>
                      <c:pt idx="193">
                        <c:v>196</c:v>
                      </c:pt>
                      <c:pt idx="194">
                        <c:v>197</c:v>
                      </c:pt>
                      <c:pt idx="195">
                        <c:v>198</c:v>
                      </c:pt>
                      <c:pt idx="196">
                        <c:v>199</c:v>
                      </c:pt>
                      <c:pt idx="197">
                        <c:v>200</c:v>
                      </c:pt>
                      <c:pt idx="198">
                        <c:v>201</c:v>
                      </c:pt>
                      <c:pt idx="199">
                        <c:v>202</c:v>
                      </c:pt>
                      <c:pt idx="200">
                        <c:v>203</c:v>
                      </c:pt>
                      <c:pt idx="201">
                        <c:v>204</c:v>
                      </c:pt>
                      <c:pt idx="202">
                        <c:v>205</c:v>
                      </c:pt>
                      <c:pt idx="203">
                        <c:v>206</c:v>
                      </c:pt>
                      <c:pt idx="204">
                        <c:v>207</c:v>
                      </c:pt>
                      <c:pt idx="205">
                        <c:v>208</c:v>
                      </c:pt>
                      <c:pt idx="206">
                        <c:v>209</c:v>
                      </c:pt>
                      <c:pt idx="207">
                        <c:v>210</c:v>
                      </c:pt>
                      <c:pt idx="208">
                        <c:v>211</c:v>
                      </c:pt>
                      <c:pt idx="209">
                        <c:v>212</c:v>
                      </c:pt>
                      <c:pt idx="210">
                        <c:v>213</c:v>
                      </c:pt>
                      <c:pt idx="211">
                        <c:v>214</c:v>
                      </c:pt>
                      <c:pt idx="212">
                        <c:v>215</c:v>
                      </c:pt>
                      <c:pt idx="213">
                        <c:v>216</c:v>
                      </c:pt>
                      <c:pt idx="214">
                        <c:v>217</c:v>
                      </c:pt>
                      <c:pt idx="215">
                        <c:v>218</c:v>
                      </c:pt>
                      <c:pt idx="216">
                        <c:v>219</c:v>
                      </c:pt>
                      <c:pt idx="217">
                        <c:v>220</c:v>
                      </c:pt>
                      <c:pt idx="218">
                        <c:v>221</c:v>
                      </c:pt>
                      <c:pt idx="219">
                        <c:v>222</c:v>
                      </c:pt>
                      <c:pt idx="220">
                        <c:v>223</c:v>
                      </c:pt>
                      <c:pt idx="221">
                        <c:v>224</c:v>
                      </c:pt>
                      <c:pt idx="222">
                        <c:v>225</c:v>
                      </c:pt>
                      <c:pt idx="223">
                        <c:v>226</c:v>
                      </c:pt>
                      <c:pt idx="224">
                        <c:v>227</c:v>
                      </c:pt>
                      <c:pt idx="225">
                        <c:v>228</c:v>
                      </c:pt>
                      <c:pt idx="226">
                        <c:v>229</c:v>
                      </c:pt>
                      <c:pt idx="227">
                        <c:v>230</c:v>
                      </c:pt>
                      <c:pt idx="228">
                        <c:v>231</c:v>
                      </c:pt>
                      <c:pt idx="229">
                        <c:v>232</c:v>
                      </c:pt>
                      <c:pt idx="230">
                        <c:v>233</c:v>
                      </c:pt>
                      <c:pt idx="231">
                        <c:v>234</c:v>
                      </c:pt>
                      <c:pt idx="232">
                        <c:v>235</c:v>
                      </c:pt>
                      <c:pt idx="233">
                        <c:v>236</c:v>
                      </c:pt>
                      <c:pt idx="234">
                        <c:v>237</c:v>
                      </c:pt>
                      <c:pt idx="235">
                        <c:v>238</c:v>
                      </c:pt>
                      <c:pt idx="236">
                        <c:v>239</c:v>
                      </c:pt>
                      <c:pt idx="237">
                        <c:v>240</c:v>
                      </c:pt>
                      <c:pt idx="238">
                        <c:v>241</c:v>
                      </c:pt>
                      <c:pt idx="239">
                        <c:v>242</c:v>
                      </c:pt>
                      <c:pt idx="240">
                        <c:v>243</c:v>
                      </c:pt>
                      <c:pt idx="241">
                        <c:v>244</c:v>
                      </c:pt>
                      <c:pt idx="242">
                        <c:v>245</c:v>
                      </c:pt>
                      <c:pt idx="243">
                        <c:v>246</c:v>
                      </c:pt>
                      <c:pt idx="244">
                        <c:v>247</c:v>
                      </c:pt>
                      <c:pt idx="245">
                        <c:v>248</c:v>
                      </c:pt>
                      <c:pt idx="246">
                        <c:v>249</c:v>
                      </c:pt>
                      <c:pt idx="247">
                        <c:v>250</c:v>
                      </c:pt>
                      <c:pt idx="248">
                        <c:v>251</c:v>
                      </c:pt>
                      <c:pt idx="249">
                        <c:v>252</c:v>
                      </c:pt>
                      <c:pt idx="250">
                        <c:v>253</c:v>
                      </c:pt>
                      <c:pt idx="251">
                        <c:v>254</c:v>
                      </c:pt>
                      <c:pt idx="252">
                        <c:v>255</c:v>
                      </c:pt>
                      <c:pt idx="253">
                        <c:v>256</c:v>
                      </c:pt>
                      <c:pt idx="254">
                        <c:v>257</c:v>
                      </c:pt>
                      <c:pt idx="255">
                        <c:v>258</c:v>
                      </c:pt>
                      <c:pt idx="256">
                        <c:v>259</c:v>
                      </c:pt>
                      <c:pt idx="257">
                        <c:v>260</c:v>
                      </c:pt>
                      <c:pt idx="258">
                        <c:v>261</c:v>
                      </c:pt>
                      <c:pt idx="259">
                        <c:v>262</c:v>
                      </c:pt>
                      <c:pt idx="260">
                        <c:v>263</c:v>
                      </c:pt>
                      <c:pt idx="261">
                        <c:v>264</c:v>
                      </c:pt>
                      <c:pt idx="262">
                        <c:v>265</c:v>
                      </c:pt>
                      <c:pt idx="263">
                        <c:v>266</c:v>
                      </c:pt>
                      <c:pt idx="264">
                        <c:v>267</c:v>
                      </c:pt>
                      <c:pt idx="265">
                        <c:v>268</c:v>
                      </c:pt>
                      <c:pt idx="266">
                        <c:v>269</c:v>
                      </c:pt>
                      <c:pt idx="267">
                        <c:v>270</c:v>
                      </c:pt>
                      <c:pt idx="268">
                        <c:v>271</c:v>
                      </c:pt>
                      <c:pt idx="269">
                        <c:v>272</c:v>
                      </c:pt>
                      <c:pt idx="270">
                        <c:v>273</c:v>
                      </c:pt>
                      <c:pt idx="271">
                        <c:v>274</c:v>
                      </c:pt>
                      <c:pt idx="272">
                        <c:v>275</c:v>
                      </c:pt>
                      <c:pt idx="273">
                        <c:v>276</c:v>
                      </c:pt>
                      <c:pt idx="274">
                        <c:v>277</c:v>
                      </c:pt>
                      <c:pt idx="275">
                        <c:v>278</c:v>
                      </c:pt>
                      <c:pt idx="276">
                        <c:v>279</c:v>
                      </c:pt>
                      <c:pt idx="277">
                        <c:v>280</c:v>
                      </c:pt>
                      <c:pt idx="278">
                        <c:v>281</c:v>
                      </c:pt>
                      <c:pt idx="279">
                        <c:v>282</c:v>
                      </c:pt>
                      <c:pt idx="280">
                        <c:v>283</c:v>
                      </c:pt>
                      <c:pt idx="281">
                        <c:v>284</c:v>
                      </c:pt>
                      <c:pt idx="282">
                        <c:v>285</c:v>
                      </c:pt>
                      <c:pt idx="283">
                        <c:v>286</c:v>
                      </c:pt>
                      <c:pt idx="284">
                        <c:v>287</c:v>
                      </c:pt>
                      <c:pt idx="285">
                        <c:v>288</c:v>
                      </c:pt>
                      <c:pt idx="286">
                        <c:v>289</c:v>
                      </c:pt>
                      <c:pt idx="287">
                        <c:v>290</c:v>
                      </c:pt>
                      <c:pt idx="288">
                        <c:v>291</c:v>
                      </c:pt>
                      <c:pt idx="289">
                        <c:v>292</c:v>
                      </c:pt>
                      <c:pt idx="290">
                        <c:v>293</c:v>
                      </c:pt>
                      <c:pt idx="291">
                        <c:v>294</c:v>
                      </c:pt>
                      <c:pt idx="292">
                        <c:v>295</c:v>
                      </c:pt>
                      <c:pt idx="293">
                        <c:v>296</c:v>
                      </c:pt>
                      <c:pt idx="294">
                        <c:v>297</c:v>
                      </c:pt>
                      <c:pt idx="295">
                        <c:v>298</c:v>
                      </c:pt>
                      <c:pt idx="296">
                        <c:v>299</c:v>
                      </c:pt>
                      <c:pt idx="297">
                        <c:v>300</c:v>
                      </c:pt>
                      <c:pt idx="298">
                        <c:v>301</c:v>
                      </c:pt>
                      <c:pt idx="299">
                        <c:v>302</c:v>
                      </c:pt>
                      <c:pt idx="300">
                        <c:v>303</c:v>
                      </c:pt>
                      <c:pt idx="301">
                        <c:v>304</c:v>
                      </c:pt>
                      <c:pt idx="302">
                        <c:v>305</c:v>
                      </c:pt>
                      <c:pt idx="303">
                        <c:v>306</c:v>
                      </c:pt>
                      <c:pt idx="304">
                        <c:v>307</c:v>
                      </c:pt>
                      <c:pt idx="305">
                        <c:v>308</c:v>
                      </c:pt>
                      <c:pt idx="306">
                        <c:v>309</c:v>
                      </c:pt>
                      <c:pt idx="307">
                        <c:v>310</c:v>
                      </c:pt>
                      <c:pt idx="308">
                        <c:v>311</c:v>
                      </c:pt>
                      <c:pt idx="309">
                        <c:v>312</c:v>
                      </c:pt>
                      <c:pt idx="310">
                        <c:v>313</c:v>
                      </c:pt>
                      <c:pt idx="311">
                        <c:v>314</c:v>
                      </c:pt>
                      <c:pt idx="312">
                        <c:v>315</c:v>
                      </c:pt>
                      <c:pt idx="313">
                        <c:v>316</c:v>
                      </c:pt>
                      <c:pt idx="314">
                        <c:v>317</c:v>
                      </c:pt>
                      <c:pt idx="315">
                        <c:v>318</c:v>
                      </c:pt>
                      <c:pt idx="316">
                        <c:v>319</c:v>
                      </c:pt>
                      <c:pt idx="317">
                        <c:v>320</c:v>
                      </c:pt>
                      <c:pt idx="318">
                        <c:v>321</c:v>
                      </c:pt>
                      <c:pt idx="319">
                        <c:v>322</c:v>
                      </c:pt>
                      <c:pt idx="320">
                        <c:v>323</c:v>
                      </c:pt>
                      <c:pt idx="321">
                        <c:v>324</c:v>
                      </c:pt>
                      <c:pt idx="322">
                        <c:v>325</c:v>
                      </c:pt>
                      <c:pt idx="323">
                        <c:v>326</c:v>
                      </c:pt>
                      <c:pt idx="324">
                        <c:v>327</c:v>
                      </c:pt>
                      <c:pt idx="325">
                        <c:v>328</c:v>
                      </c:pt>
                      <c:pt idx="326">
                        <c:v>329</c:v>
                      </c:pt>
                      <c:pt idx="327">
                        <c:v>330</c:v>
                      </c:pt>
                      <c:pt idx="328">
                        <c:v>331</c:v>
                      </c:pt>
                      <c:pt idx="329">
                        <c:v>332</c:v>
                      </c:pt>
                      <c:pt idx="330">
                        <c:v>333</c:v>
                      </c:pt>
                      <c:pt idx="331">
                        <c:v>334</c:v>
                      </c:pt>
                      <c:pt idx="332">
                        <c:v>335</c:v>
                      </c:pt>
                      <c:pt idx="333">
                        <c:v>336</c:v>
                      </c:pt>
                      <c:pt idx="334">
                        <c:v>337</c:v>
                      </c:pt>
                      <c:pt idx="335">
                        <c:v>338</c:v>
                      </c:pt>
                      <c:pt idx="336">
                        <c:v>339</c:v>
                      </c:pt>
                      <c:pt idx="337">
                        <c:v>340</c:v>
                      </c:pt>
                      <c:pt idx="338">
                        <c:v>341</c:v>
                      </c:pt>
                      <c:pt idx="339">
                        <c:v>342</c:v>
                      </c:pt>
                      <c:pt idx="340">
                        <c:v>343</c:v>
                      </c:pt>
                      <c:pt idx="341">
                        <c:v>344</c:v>
                      </c:pt>
                      <c:pt idx="342">
                        <c:v>345</c:v>
                      </c:pt>
                      <c:pt idx="343">
                        <c:v>346</c:v>
                      </c:pt>
                      <c:pt idx="344">
                        <c:v>347</c:v>
                      </c:pt>
                      <c:pt idx="345">
                        <c:v>348</c:v>
                      </c:pt>
                      <c:pt idx="346">
                        <c:v>349</c:v>
                      </c:pt>
                      <c:pt idx="347">
                        <c:v>350</c:v>
                      </c:pt>
                      <c:pt idx="348">
                        <c:v>351</c:v>
                      </c:pt>
                      <c:pt idx="349">
                        <c:v>352</c:v>
                      </c:pt>
                      <c:pt idx="350">
                        <c:v>353</c:v>
                      </c:pt>
                      <c:pt idx="351">
                        <c:v>354</c:v>
                      </c:pt>
                      <c:pt idx="352">
                        <c:v>355</c:v>
                      </c:pt>
                      <c:pt idx="353">
                        <c:v>356</c:v>
                      </c:pt>
                      <c:pt idx="354">
                        <c:v>357</c:v>
                      </c:pt>
                      <c:pt idx="355">
                        <c:v>358</c:v>
                      </c:pt>
                      <c:pt idx="356">
                        <c:v>359</c:v>
                      </c:pt>
                      <c:pt idx="357">
                        <c:v>360</c:v>
                      </c:pt>
                      <c:pt idx="358">
                        <c:v>361</c:v>
                      </c:pt>
                      <c:pt idx="359">
                        <c:v>362</c:v>
                      </c:pt>
                      <c:pt idx="360">
                        <c:v>363</c:v>
                      </c:pt>
                      <c:pt idx="361">
                        <c:v>364</c:v>
                      </c:pt>
                      <c:pt idx="362">
                        <c:v>365</c:v>
                      </c:pt>
                      <c:pt idx="363">
                        <c:v>366</c:v>
                      </c:pt>
                      <c:pt idx="364">
                        <c:v>367</c:v>
                      </c:pt>
                      <c:pt idx="365">
                        <c:v>368</c:v>
                      </c:pt>
                      <c:pt idx="366">
                        <c:v>369</c:v>
                      </c:pt>
                      <c:pt idx="367">
                        <c:v>370</c:v>
                      </c:pt>
                      <c:pt idx="368">
                        <c:v>371</c:v>
                      </c:pt>
                      <c:pt idx="369">
                        <c:v>372</c:v>
                      </c:pt>
                      <c:pt idx="370">
                        <c:v>373</c:v>
                      </c:pt>
                      <c:pt idx="371">
                        <c:v>374</c:v>
                      </c:pt>
                      <c:pt idx="372">
                        <c:v>375</c:v>
                      </c:pt>
                      <c:pt idx="373">
                        <c:v>376</c:v>
                      </c:pt>
                      <c:pt idx="374">
                        <c:v>377</c:v>
                      </c:pt>
                      <c:pt idx="375">
                        <c:v>378</c:v>
                      </c:pt>
                      <c:pt idx="376">
                        <c:v>379</c:v>
                      </c:pt>
                      <c:pt idx="377">
                        <c:v>380</c:v>
                      </c:pt>
                      <c:pt idx="378">
                        <c:v>381</c:v>
                      </c:pt>
                      <c:pt idx="379">
                        <c:v>382</c:v>
                      </c:pt>
                      <c:pt idx="380">
                        <c:v>383</c:v>
                      </c:pt>
                      <c:pt idx="381">
                        <c:v>384</c:v>
                      </c:pt>
                      <c:pt idx="382">
                        <c:v>385</c:v>
                      </c:pt>
                      <c:pt idx="383">
                        <c:v>386</c:v>
                      </c:pt>
                      <c:pt idx="384">
                        <c:v>387</c:v>
                      </c:pt>
                      <c:pt idx="385">
                        <c:v>388</c:v>
                      </c:pt>
                      <c:pt idx="386">
                        <c:v>389</c:v>
                      </c:pt>
                      <c:pt idx="387">
                        <c:v>390</c:v>
                      </c:pt>
                      <c:pt idx="388">
                        <c:v>391</c:v>
                      </c:pt>
                      <c:pt idx="389">
                        <c:v>392</c:v>
                      </c:pt>
                      <c:pt idx="390">
                        <c:v>393</c:v>
                      </c:pt>
                      <c:pt idx="391">
                        <c:v>394</c:v>
                      </c:pt>
                      <c:pt idx="392">
                        <c:v>395</c:v>
                      </c:pt>
                      <c:pt idx="393">
                        <c:v>396</c:v>
                      </c:pt>
                      <c:pt idx="394">
                        <c:v>397</c:v>
                      </c:pt>
                      <c:pt idx="395">
                        <c:v>398</c:v>
                      </c:pt>
                      <c:pt idx="396">
                        <c:v>399</c:v>
                      </c:pt>
                      <c:pt idx="397">
                        <c:v>400</c:v>
                      </c:pt>
                      <c:pt idx="398">
                        <c:v>401</c:v>
                      </c:pt>
                      <c:pt idx="399">
                        <c:v>402</c:v>
                      </c:pt>
                      <c:pt idx="400">
                        <c:v>403</c:v>
                      </c:pt>
                      <c:pt idx="401">
                        <c:v>404</c:v>
                      </c:pt>
                      <c:pt idx="402">
                        <c:v>405</c:v>
                      </c:pt>
                      <c:pt idx="403">
                        <c:v>406</c:v>
                      </c:pt>
                      <c:pt idx="404">
                        <c:v>407</c:v>
                      </c:pt>
                      <c:pt idx="405">
                        <c:v>408</c:v>
                      </c:pt>
                      <c:pt idx="406">
                        <c:v>409</c:v>
                      </c:pt>
                      <c:pt idx="407">
                        <c:v>410</c:v>
                      </c:pt>
                      <c:pt idx="408">
                        <c:v>411</c:v>
                      </c:pt>
                      <c:pt idx="409">
                        <c:v>412</c:v>
                      </c:pt>
                      <c:pt idx="410">
                        <c:v>413</c:v>
                      </c:pt>
                      <c:pt idx="411">
                        <c:v>414</c:v>
                      </c:pt>
                      <c:pt idx="412">
                        <c:v>415</c:v>
                      </c:pt>
                      <c:pt idx="413">
                        <c:v>416</c:v>
                      </c:pt>
                      <c:pt idx="414">
                        <c:v>417</c:v>
                      </c:pt>
                      <c:pt idx="415">
                        <c:v>418</c:v>
                      </c:pt>
                      <c:pt idx="416">
                        <c:v>419</c:v>
                      </c:pt>
                      <c:pt idx="417">
                        <c:v>420</c:v>
                      </c:pt>
                      <c:pt idx="418">
                        <c:v>421</c:v>
                      </c:pt>
                      <c:pt idx="419">
                        <c:v>422</c:v>
                      </c:pt>
                      <c:pt idx="420">
                        <c:v>423</c:v>
                      </c:pt>
                      <c:pt idx="421">
                        <c:v>424</c:v>
                      </c:pt>
                      <c:pt idx="422">
                        <c:v>425</c:v>
                      </c:pt>
                      <c:pt idx="423">
                        <c:v>426</c:v>
                      </c:pt>
                      <c:pt idx="424">
                        <c:v>427</c:v>
                      </c:pt>
                      <c:pt idx="425">
                        <c:v>428</c:v>
                      </c:pt>
                      <c:pt idx="426">
                        <c:v>429</c:v>
                      </c:pt>
                      <c:pt idx="427">
                        <c:v>430</c:v>
                      </c:pt>
                      <c:pt idx="428">
                        <c:v>431</c:v>
                      </c:pt>
                      <c:pt idx="429">
                        <c:v>432</c:v>
                      </c:pt>
                      <c:pt idx="430">
                        <c:v>433</c:v>
                      </c:pt>
                      <c:pt idx="431">
                        <c:v>434</c:v>
                      </c:pt>
                      <c:pt idx="432">
                        <c:v>435</c:v>
                      </c:pt>
                      <c:pt idx="433">
                        <c:v>436</c:v>
                      </c:pt>
                      <c:pt idx="434">
                        <c:v>437</c:v>
                      </c:pt>
                      <c:pt idx="435">
                        <c:v>438</c:v>
                      </c:pt>
                      <c:pt idx="436">
                        <c:v>439</c:v>
                      </c:pt>
                      <c:pt idx="437">
                        <c:v>440</c:v>
                      </c:pt>
                      <c:pt idx="438">
                        <c:v>441</c:v>
                      </c:pt>
                      <c:pt idx="439">
                        <c:v>442</c:v>
                      </c:pt>
                      <c:pt idx="440">
                        <c:v>443</c:v>
                      </c:pt>
                      <c:pt idx="441">
                        <c:v>444</c:v>
                      </c:pt>
                      <c:pt idx="442">
                        <c:v>445</c:v>
                      </c:pt>
                      <c:pt idx="443">
                        <c:v>446</c:v>
                      </c:pt>
                      <c:pt idx="444">
                        <c:v>447</c:v>
                      </c:pt>
                      <c:pt idx="445">
                        <c:v>448</c:v>
                      </c:pt>
                      <c:pt idx="446">
                        <c:v>449</c:v>
                      </c:pt>
                      <c:pt idx="447">
                        <c:v>450</c:v>
                      </c:pt>
                      <c:pt idx="448">
                        <c:v>451</c:v>
                      </c:pt>
                      <c:pt idx="449">
                        <c:v>452</c:v>
                      </c:pt>
                      <c:pt idx="450">
                        <c:v>453</c:v>
                      </c:pt>
                      <c:pt idx="451">
                        <c:v>454</c:v>
                      </c:pt>
                      <c:pt idx="452">
                        <c:v>455</c:v>
                      </c:pt>
                      <c:pt idx="453">
                        <c:v>456</c:v>
                      </c:pt>
                      <c:pt idx="454">
                        <c:v>457</c:v>
                      </c:pt>
                      <c:pt idx="455">
                        <c:v>458</c:v>
                      </c:pt>
                      <c:pt idx="456">
                        <c:v>459</c:v>
                      </c:pt>
                      <c:pt idx="457">
                        <c:v>460</c:v>
                      </c:pt>
                      <c:pt idx="458">
                        <c:v>461</c:v>
                      </c:pt>
                      <c:pt idx="459">
                        <c:v>462</c:v>
                      </c:pt>
                      <c:pt idx="460">
                        <c:v>463</c:v>
                      </c:pt>
                      <c:pt idx="461">
                        <c:v>464</c:v>
                      </c:pt>
                      <c:pt idx="462">
                        <c:v>465</c:v>
                      </c:pt>
                      <c:pt idx="463">
                        <c:v>466</c:v>
                      </c:pt>
                      <c:pt idx="464">
                        <c:v>467</c:v>
                      </c:pt>
                      <c:pt idx="465">
                        <c:v>468</c:v>
                      </c:pt>
                      <c:pt idx="466">
                        <c:v>469</c:v>
                      </c:pt>
                      <c:pt idx="467">
                        <c:v>470</c:v>
                      </c:pt>
                      <c:pt idx="468">
                        <c:v>471</c:v>
                      </c:pt>
                      <c:pt idx="469">
                        <c:v>472</c:v>
                      </c:pt>
                      <c:pt idx="470">
                        <c:v>473</c:v>
                      </c:pt>
                      <c:pt idx="471">
                        <c:v>474</c:v>
                      </c:pt>
                      <c:pt idx="472">
                        <c:v>475</c:v>
                      </c:pt>
                      <c:pt idx="473">
                        <c:v>476</c:v>
                      </c:pt>
                      <c:pt idx="474">
                        <c:v>477</c:v>
                      </c:pt>
                      <c:pt idx="475">
                        <c:v>478</c:v>
                      </c:pt>
                      <c:pt idx="476">
                        <c:v>479</c:v>
                      </c:pt>
                      <c:pt idx="477">
                        <c:v>480</c:v>
                      </c:pt>
                      <c:pt idx="478">
                        <c:v>481</c:v>
                      </c:pt>
                      <c:pt idx="479">
                        <c:v>482</c:v>
                      </c:pt>
                      <c:pt idx="480">
                        <c:v>483</c:v>
                      </c:pt>
                      <c:pt idx="481">
                        <c:v>484</c:v>
                      </c:pt>
                      <c:pt idx="482">
                        <c:v>485</c:v>
                      </c:pt>
                      <c:pt idx="483">
                        <c:v>486</c:v>
                      </c:pt>
                      <c:pt idx="484">
                        <c:v>487</c:v>
                      </c:pt>
                      <c:pt idx="485">
                        <c:v>488</c:v>
                      </c:pt>
                      <c:pt idx="486">
                        <c:v>489</c:v>
                      </c:pt>
                      <c:pt idx="487">
                        <c:v>490</c:v>
                      </c:pt>
                      <c:pt idx="488">
                        <c:v>491</c:v>
                      </c:pt>
                      <c:pt idx="489">
                        <c:v>492</c:v>
                      </c:pt>
                      <c:pt idx="490">
                        <c:v>493</c:v>
                      </c:pt>
                      <c:pt idx="491">
                        <c:v>494</c:v>
                      </c:pt>
                      <c:pt idx="492">
                        <c:v>495</c:v>
                      </c:pt>
                      <c:pt idx="493">
                        <c:v>496</c:v>
                      </c:pt>
                      <c:pt idx="494">
                        <c:v>497</c:v>
                      </c:pt>
                      <c:pt idx="495">
                        <c:v>498</c:v>
                      </c:pt>
                      <c:pt idx="496">
                        <c:v>499</c:v>
                      </c:pt>
                      <c:pt idx="497">
                        <c:v>500</c:v>
                      </c:pt>
                      <c:pt idx="498">
                        <c:v>501</c:v>
                      </c:pt>
                      <c:pt idx="499">
                        <c:v>502</c:v>
                      </c:pt>
                      <c:pt idx="500">
                        <c:v>503</c:v>
                      </c:pt>
                      <c:pt idx="501">
                        <c:v>504</c:v>
                      </c:pt>
                      <c:pt idx="502">
                        <c:v>505</c:v>
                      </c:pt>
                      <c:pt idx="503">
                        <c:v>506</c:v>
                      </c:pt>
                      <c:pt idx="504">
                        <c:v>507</c:v>
                      </c:pt>
                      <c:pt idx="505">
                        <c:v>508</c:v>
                      </c:pt>
                      <c:pt idx="506">
                        <c:v>509</c:v>
                      </c:pt>
                      <c:pt idx="507">
                        <c:v>510</c:v>
                      </c:pt>
                      <c:pt idx="508">
                        <c:v>511</c:v>
                      </c:pt>
                      <c:pt idx="509">
                        <c:v>512</c:v>
                      </c:pt>
                      <c:pt idx="510">
                        <c:v>513</c:v>
                      </c:pt>
                      <c:pt idx="511">
                        <c:v>514</c:v>
                      </c:pt>
                      <c:pt idx="512">
                        <c:v>515</c:v>
                      </c:pt>
                      <c:pt idx="513">
                        <c:v>516</c:v>
                      </c:pt>
                      <c:pt idx="514">
                        <c:v>517</c:v>
                      </c:pt>
                      <c:pt idx="515">
                        <c:v>518</c:v>
                      </c:pt>
                      <c:pt idx="516">
                        <c:v>519</c:v>
                      </c:pt>
                      <c:pt idx="517">
                        <c:v>520</c:v>
                      </c:pt>
                      <c:pt idx="518">
                        <c:v>521</c:v>
                      </c:pt>
                      <c:pt idx="519">
                        <c:v>522</c:v>
                      </c:pt>
                      <c:pt idx="520">
                        <c:v>523</c:v>
                      </c:pt>
                      <c:pt idx="521">
                        <c:v>524</c:v>
                      </c:pt>
                      <c:pt idx="522">
                        <c:v>525</c:v>
                      </c:pt>
                      <c:pt idx="523">
                        <c:v>526</c:v>
                      </c:pt>
                      <c:pt idx="524">
                        <c:v>527</c:v>
                      </c:pt>
                      <c:pt idx="525">
                        <c:v>528</c:v>
                      </c:pt>
                      <c:pt idx="526">
                        <c:v>529</c:v>
                      </c:pt>
                      <c:pt idx="527">
                        <c:v>530</c:v>
                      </c:pt>
                      <c:pt idx="528">
                        <c:v>531</c:v>
                      </c:pt>
                      <c:pt idx="529">
                        <c:v>532</c:v>
                      </c:pt>
                      <c:pt idx="530">
                        <c:v>533</c:v>
                      </c:pt>
                      <c:pt idx="531">
                        <c:v>534</c:v>
                      </c:pt>
                      <c:pt idx="532">
                        <c:v>535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LA_County_Covid19_cases_deaths_!$G$7:$G$539</c15:sqref>
                        </c15:formulaRef>
                      </c:ext>
                    </c:extLst>
                    <c:numCache>
                      <c:formatCode>0</c:formatCode>
                      <c:ptCount val="533"/>
                      <c:pt idx="0">
                        <c:v>22</c:v>
                      </c:pt>
                      <c:pt idx="1">
                        <c:v>25.6</c:v>
                      </c:pt>
                      <c:pt idx="2">
                        <c:v>30</c:v>
                      </c:pt>
                      <c:pt idx="3">
                        <c:v>37</c:v>
                      </c:pt>
                      <c:pt idx="4">
                        <c:v>50.6</c:v>
                      </c:pt>
                      <c:pt idx="5">
                        <c:v>63.2</c:v>
                      </c:pt>
                      <c:pt idx="6">
                        <c:v>80.8</c:v>
                      </c:pt>
                      <c:pt idx="7">
                        <c:v>104.2</c:v>
                      </c:pt>
                      <c:pt idx="8">
                        <c:v>125.2</c:v>
                      </c:pt>
                      <c:pt idx="9">
                        <c:v>136.80000000000001</c:v>
                      </c:pt>
                      <c:pt idx="10">
                        <c:v>151.19999999999999</c:v>
                      </c:pt>
                      <c:pt idx="11">
                        <c:v>170.4</c:v>
                      </c:pt>
                      <c:pt idx="12">
                        <c:v>181</c:v>
                      </c:pt>
                      <c:pt idx="13">
                        <c:v>188</c:v>
                      </c:pt>
                      <c:pt idx="14">
                        <c:v>202.8</c:v>
                      </c:pt>
                      <c:pt idx="15">
                        <c:v>222</c:v>
                      </c:pt>
                      <c:pt idx="16">
                        <c:v>216.2</c:v>
                      </c:pt>
                      <c:pt idx="17">
                        <c:v>225.2</c:v>
                      </c:pt>
                      <c:pt idx="18">
                        <c:v>247.6</c:v>
                      </c:pt>
                      <c:pt idx="19">
                        <c:v>260</c:v>
                      </c:pt>
                      <c:pt idx="20">
                        <c:v>294.39999999999998</c:v>
                      </c:pt>
                      <c:pt idx="21">
                        <c:v>329.2</c:v>
                      </c:pt>
                      <c:pt idx="22">
                        <c:v>353.4</c:v>
                      </c:pt>
                      <c:pt idx="23">
                        <c:v>372.2</c:v>
                      </c:pt>
                      <c:pt idx="24">
                        <c:v>390.8</c:v>
                      </c:pt>
                      <c:pt idx="25">
                        <c:v>426.8</c:v>
                      </c:pt>
                      <c:pt idx="26">
                        <c:v>480</c:v>
                      </c:pt>
                      <c:pt idx="27">
                        <c:v>527.79999999999995</c:v>
                      </c:pt>
                      <c:pt idx="28">
                        <c:v>573.20000000000005</c:v>
                      </c:pt>
                      <c:pt idx="29">
                        <c:v>656.4</c:v>
                      </c:pt>
                      <c:pt idx="30">
                        <c:v>651.20000000000005</c:v>
                      </c:pt>
                      <c:pt idx="31">
                        <c:v>642</c:v>
                      </c:pt>
                      <c:pt idx="32">
                        <c:v>626.79999999999995</c:v>
                      </c:pt>
                      <c:pt idx="33">
                        <c:v>642.4</c:v>
                      </c:pt>
                      <c:pt idx="34">
                        <c:v>606.4</c:v>
                      </c:pt>
                      <c:pt idx="35">
                        <c:v>603.4</c:v>
                      </c:pt>
                      <c:pt idx="36">
                        <c:v>601</c:v>
                      </c:pt>
                      <c:pt idx="37">
                        <c:v>588</c:v>
                      </c:pt>
                      <c:pt idx="38">
                        <c:v>535.6</c:v>
                      </c:pt>
                      <c:pt idx="39">
                        <c:v>549.6</c:v>
                      </c:pt>
                      <c:pt idx="40">
                        <c:v>567</c:v>
                      </c:pt>
                      <c:pt idx="41">
                        <c:v>621.20000000000005</c:v>
                      </c:pt>
                      <c:pt idx="42">
                        <c:v>679.4</c:v>
                      </c:pt>
                      <c:pt idx="43">
                        <c:v>759.6</c:v>
                      </c:pt>
                      <c:pt idx="44">
                        <c:v>746</c:v>
                      </c:pt>
                      <c:pt idx="45">
                        <c:v>711.8</c:v>
                      </c:pt>
                      <c:pt idx="46">
                        <c:v>730.4</c:v>
                      </c:pt>
                      <c:pt idx="47">
                        <c:v>752.6</c:v>
                      </c:pt>
                      <c:pt idx="48">
                        <c:v>741.4</c:v>
                      </c:pt>
                      <c:pt idx="49">
                        <c:v>814</c:v>
                      </c:pt>
                      <c:pt idx="50">
                        <c:v>919.4</c:v>
                      </c:pt>
                      <c:pt idx="51">
                        <c:v>910.8</c:v>
                      </c:pt>
                      <c:pt idx="52">
                        <c:v>856.6</c:v>
                      </c:pt>
                      <c:pt idx="53">
                        <c:v>917</c:v>
                      </c:pt>
                      <c:pt idx="54">
                        <c:v>913.4</c:v>
                      </c:pt>
                      <c:pt idx="55">
                        <c:v>907.6</c:v>
                      </c:pt>
                      <c:pt idx="56">
                        <c:v>911</c:v>
                      </c:pt>
                      <c:pt idx="57">
                        <c:v>975.6</c:v>
                      </c:pt>
                      <c:pt idx="58">
                        <c:v>901</c:v>
                      </c:pt>
                      <c:pt idx="59">
                        <c:v>804.6</c:v>
                      </c:pt>
                      <c:pt idx="60">
                        <c:v>793.6</c:v>
                      </c:pt>
                      <c:pt idx="61">
                        <c:v>861.2</c:v>
                      </c:pt>
                      <c:pt idx="62">
                        <c:v>875.6</c:v>
                      </c:pt>
                      <c:pt idx="63">
                        <c:v>925.6</c:v>
                      </c:pt>
                      <c:pt idx="64">
                        <c:v>1031.2</c:v>
                      </c:pt>
                      <c:pt idx="65">
                        <c:v>985.6</c:v>
                      </c:pt>
                      <c:pt idx="66">
                        <c:v>852.4</c:v>
                      </c:pt>
                      <c:pt idx="67">
                        <c:v>888</c:v>
                      </c:pt>
                      <c:pt idx="68">
                        <c:v>916.8</c:v>
                      </c:pt>
                      <c:pt idx="69">
                        <c:v>906.2</c:v>
                      </c:pt>
                      <c:pt idx="70">
                        <c:v>1014.8</c:v>
                      </c:pt>
                      <c:pt idx="71">
                        <c:v>1121.8</c:v>
                      </c:pt>
                      <c:pt idx="72">
                        <c:v>1038.8</c:v>
                      </c:pt>
                      <c:pt idx="73">
                        <c:v>928.2</c:v>
                      </c:pt>
                      <c:pt idx="74">
                        <c:v>971.6</c:v>
                      </c:pt>
                      <c:pt idx="75">
                        <c:v>913.2</c:v>
                      </c:pt>
                      <c:pt idx="76">
                        <c:v>919</c:v>
                      </c:pt>
                      <c:pt idx="77">
                        <c:v>955.8</c:v>
                      </c:pt>
                      <c:pt idx="78">
                        <c:v>1040.4000000000001</c:v>
                      </c:pt>
                      <c:pt idx="79">
                        <c:v>956.2</c:v>
                      </c:pt>
                      <c:pt idx="80">
                        <c:v>867</c:v>
                      </c:pt>
                      <c:pt idx="81">
                        <c:v>826.2</c:v>
                      </c:pt>
                      <c:pt idx="82">
                        <c:v>976</c:v>
                      </c:pt>
                      <c:pt idx="83">
                        <c:v>1059.8</c:v>
                      </c:pt>
                      <c:pt idx="84">
                        <c:v>1165.5999999999999</c:v>
                      </c:pt>
                      <c:pt idx="85">
                        <c:v>1362.2</c:v>
                      </c:pt>
                      <c:pt idx="86">
                        <c:v>1356.4</c:v>
                      </c:pt>
                      <c:pt idx="87">
                        <c:v>1115.5999999999999</c:v>
                      </c:pt>
                      <c:pt idx="88">
                        <c:v>1081.8</c:v>
                      </c:pt>
                      <c:pt idx="89">
                        <c:v>1109.5999999999999</c:v>
                      </c:pt>
                      <c:pt idx="90">
                        <c:v>1079.8</c:v>
                      </c:pt>
                      <c:pt idx="91">
                        <c:v>1204.8</c:v>
                      </c:pt>
                      <c:pt idx="92">
                        <c:v>1385.6</c:v>
                      </c:pt>
                      <c:pt idx="93">
                        <c:v>1362.6</c:v>
                      </c:pt>
                      <c:pt idx="94">
                        <c:v>1222.4000000000001</c:v>
                      </c:pt>
                      <c:pt idx="95">
                        <c:v>1275.5999999999999</c:v>
                      </c:pt>
                      <c:pt idx="96">
                        <c:v>1242.8</c:v>
                      </c:pt>
                      <c:pt idx="97">
                        <c:v>1277.8</c:v>
                      </c:pt>
                      <c:pt idx="98">
                        <c:v>1347.4</c:v>
                      </c:pt>
                      <c:pt idx="99">
                        <c:v>1522.6</c:v>
                      </c:pt>
                      <c:pt idx="100">
                        <c:v>1466.6</c:v>
                      </c:pt>
                      <c:pt idx="101">
                        <c:v>1388.2</c:v>
                      </c:pt>
                      <c:pt idx="102">
                        <c:v>1521</c:v>
                      </c:pt>
                      <c:pt idx="103">
                        <c:v>1641.8</c:v>
                      </c:pt>
                      <c:pt idx="104">
                        <c:v>1768.4</c:v>
                      </c:pt>
                      <c:pt idx="105">
                        <c:v>1929</c:v>
                      </c:pt>
                      <c:pt idx="106">
                        <c:v>2154.8000000000002</c:v>
                      </c:pt>
                      <c:pt idx="107">
                        <c:v>2080.1999999999998</c:v>
                      </c:pt>
                      <c:pt idx="108">
                        <c:v>1963.6</c:v>
                      </c:pt>
                      <c:pt idx="109">
                        <c:v>2063.1999999999998</c:v>
                      </c:pt>
                      <c:pt idx="110">
                        <c:v>2182.6</c:v>
                      </c:pt>
                      <c:pt idx="111">
                        <c:v>2311.1999999999998</c:v>
                      </c:pt>
                      <c:pt idx="112">
                        <c:v>2458.6</c:v>
                      </c:pt>
                      <c:pt idx="113">
                        <c:v>2686.4</c:v>
                      </c:pt>
                      <c:pt idx="114">
                        <c:v>2555.6</c:v>
                      </c:pt>
                      <c:pt idx="115">
                        <c:v>2337</c:v>
                      </c:pt>
                      <c:pt idx="116">
                        <c:v>2391.8000000000002</c:v>
                      </c:pt>
                      <c:pt idx="117">
                        <c:v>2439.4</c:v>
                      </c:pt>
                      <c:pt idx="118">
                        <c:v>2590</c:v>
                      </c:pt>
                      <c:pt idx="119">
                        <c:v>2784.6</c:v>
                      </c:pt>
                      <c:pt idx="120">
                        <c:v>2832.6</c:v>
                      </c:pt>
                      <c:pt idx="121">
                        <c:v>2510.4</c:v>
                      </c:pt>
                      <c:pt idx="122">
                        <c:v>2283.8000000000002</c:v>
                      </c:pt>
                      <c:pt idx="123">
                        <c:v>2204.8000000000002</c:v>
                      </c:pt>
                      <c:pt idx="124">
                        <c:v>2277.8000000000002</c:v>
                      </c:pt>
                      <c:pt idx="125">
                        <c:v>2571.4</c:v>
                      </c:pt>
                      <c:pt idx="126">
                        <c:v>2893.8</c:v>
                      </c:pt>
                      <c:pt idx="127">
                        <c:v>3180.6</c:v>
                      </c:pt>
                      <c:pt idx="128">
                        <c:v>3040.8</c:v>
                      </c:pt>
                      <c:pt idx="129">
                        <c:v>2679.8</c:v>
                      </c:pt>
                      <c:pt idx="130">
                        <c:v>2666</c:v>
                      </c:pt>
                      <c:pt idx="131">
                        <c:v>2669</c:v>
                      </c:pt>
                      <c:pt idx="132">
                        <c:v>2644</c:v>
                      </c:pt>
                      <c:pt idx="133">
                        <c:v>2830.8</c:v>
                      </c:pt>
                      <c:pt idx="134">
                        <c:v>3136.4</c:v>
                      </c:pt>
                      <c:pt idx="135">
                        <c:v>2926</c:v>
                      </c:pt>
                      <c:pt idx="136">
                        <c:v>2586.6</c:v>
                      </c:pt>
                      <c:pt idx="137">
                        <c:v>2635.8</c:v>
                      </c:pt>
                      <c:pt idx="138">
                        <c:v>2563.4</c:v>
                      </c:pt>
                      <c:pt idx="139">
                        <c:v>2502.1999999999998</c:v>
                      </c:pt>
                      <c:pt idx="140">
                        <c:v>2570.4</c:v>
                      </c:pt>
                      <c:pt idx="141">
                        <c:v>2785.6</c:v>
                      </c:pt>
                      <c:pt idx="142">
                        <c:v>2523.8000000000002</c:v>
                      </c:pt>
                      <c:pt idx="143">
                        <c:v>2166</c:v>
                      </c:pt>
                      <c:pt idx="144">
                        <c:v>2091.4</c:v>
                      </c:pt>
                      <c:pt idx="145">
                        <c:v>2043.4</c:v>
                      </c:pt>
                      <c:pt idx="146">
                        <c:v>1987</c:v>
                      </c:pt>
                      <c:pt idx="147">
                        <c:v>1988.4</c:v>
                      </c:pt>
                      <c:pt idx="148">
                        <c:v>2169.6</c:v>
                      </c:pt>
                      <c:pt idx="149">
                        <c:v>1984.8</c:v>
                      </c:pt>
                      <c:pt idx="150">
                        <c:v>1695.2</c:v>
                      </c:pt>
                      <c:pt idx="151">
                        <c:v>1668.6</c:v>
                      </c:pt>
                      <c:pt idx="152">
                        <c:v>1671.4</c:v>
                      </c:pt>
                      <c:pt idx="153">
                        <c:v>1660.8</c:v>
                      </c:pt>
                      <c:pt idx="154">
                        <c:v>1731.2</c:v>
                      </c:pt>
                      <c:pt idx="155">
                        <c:v>1956.8</c:v>
                      </c:pt>
                      <c:pt idx="156">
                        <c:v>1835</c:v>
                      </c:pt>
                      <c:pt idx="157">
                        <c:v>1613</c:v>
                      </c:pt>
                      <c:pt idx="158">
                        <c:v>1625.4</c:v>
                      </c:pt>
                      <c:pt idx="159">
                        <c:v>1556.8</c:v>
                      </c:pt>
                      <c:pt idx="160">
                        <c:v>1444</c:v>
                      </c:pt>
                      <c:pt idx="161">
                        <c:v>1445</c:v>
                      </c:pt>
                      <c:pt idx="162">
                        <c:v>1541.8</c:v>
                      </c:pt>
                      <c:pt idx="163">
                        <c:v>1370</c:v>
                      </c:pt>
                      <c:pt idx="164">
                        <c:v>1209.2</c:v>
                      </c:pt>
                      <c:pt idx="165">
                        <c:v>1221.8</c:v>
                      </c:pt>
                      <c:pt idx="166">
                        <c:v>1231.4000000000001</c:v>
                      </c:pt>
                      <c:pt idx="167">
                        <c:v>1214.4000000000001</c:v>
                      </c:pt>
                      <c:pt idx="168">
                        <c:v>1246.8</c:v>
                      </c:pt>
                      <c:pt idx="169">
                        <c:v>1341.4</c:v>
                      </c:pt>
                      <c:pt idx="170">
                        <c:v>1212.8</c:v>
                      </c:pt>
                      <c:pt idx="171">
                        <c:v>1047</c:v>
                      </c:pt>
                      <c:pt idx="172">
                        <c:v>1115.2</c:v>
                      </c:pt>
                      <c:pt idx="173">
                        <c:v>1123</c:v>
                      </c:pt>
                      <c:pt idx="174">
                        <c:v>1144.5999999999999</c:v>
                      </c:pt>
                      <c:pt idx="175">
                        <c:v>1179.4000000000001</c:v>
                      </c:pt>
                      <c:pt idx="176">
                        <c:v>1249</c:v>
                      </c:pt>
                      <c:pt idx="177">
                        <c:v>1087.2</c:v>
                      </c:pt>
                      <c:pt idx="178">
                        <c:v>951</c:v>
                      </c:pt>
                      <c:pt idx="179">
                        <c:v>915.6</c:v>
                      </c:pt>
                      <c:pt idx="180">
                        <c:v>924.4</c:v>
                      </c:pt>
                      <c:pt idx="181">
                        <c:v>942.6</c:v>
                      </c:pt>
                      <c:pt idx="182">
                        <c:v>970.8</c:v>
                      </c:pt>
                      <c:pt idx="183">
                        <c:v>1015.4</c:v>
                      </c:pt>
                      <c:pt idx="184">
                        <c:v>900.2</c:v>
                      </c:pt>
                      <c:pt idx="185">
                        <c:v>787.2</c:v>
                      </c:pt>
                      <c:pt idx="186">
                        <c:v>696.8</c:v>
                      </c:pt>
                      <c:pt idx="187">
                        <c:v>714.4</c:v>
                      </c:pt>
                      <c:pt idx="188">
                        <c:v>728.2</c:v>
                      </c:pt>
                      <c:pt idx="189">
                        <c:v>789.2</c:v>
                      </c:pt>
                      <c:pt idx="190">
                        <c:v>876.2</c:v>
                      </c:pt>
                      <c:pt idx="191">
                        <c:v>884.8</c:v>
                      </c:pt>
                      <c:pt idx="192">
                        <c:v>789.2</c:v>
                      </c:pt>
                      <c:pt idx="193">
                        <c:v>825.4</c:v>
                      </c:pt>
                      <c:pt idx="194">
                        <c:v>858.4</c:v>
                      </c:pt>
                      <c:pt idx="195">
                        <c:v>886.2</c:v>
                      </c:pt>
                      <c:pt idx="196">
                        <c:v>950</c:v>
                      </c:pt>
                      <c:pt idx="197">
                        <c:v>1022.2</c:v>
                      </c:pt>
                      <c:pt idx="198">
                        <c:v>951.6</c:v>
                      </c:pt>
                      <c:pt idx="199">
                        <c:v>867.2</c:v>
                      </c:pt>
                      <c:pt idx="200">
                        <c:v>893.6</c:v>
                      </c:pt>
                      <c:pt idx="201">
                        <c:v>914</c:v>
                      </c:pt>
                      <c:pt idx="202">
                        <c:v>945.8</c:v>
                      </c:pt>
                      <c:pt idx="203">
                        <c:v>1003.6</c:v>
                      </c:pt>
                      <c:pt idx="204">
                        <c:v>1086.8</c:v>
                      </c:pt>
                      <c:pt idx="205">
                        <c:v>995.8</c:v>
                      </c:pt>
                      <c:pt idx="206">
                        <c:v>902.2</c:v>
                      </c:pt>
                      <c:pt idx="207">
                        <c:v>919</c:v>
                      </c:pt>
                      <c:pt idx="208">
                        <c:v>932.2</c:v>
                      </c:pt>
                      <c:pt idx="209">
                        <c:v>967.4</c:v>
                      </c:pt>
                      <c:pt idx="210">
                        <c:v>1060.4000000000001</c:v>
                      </c:pt>
                      <c:pt idx="211">
                        <c:v>1144.5999999999999</c:v>
                      </c:pt>
                      <c:pt idx="212">
                        <c:v>1096.4000000000001</c:v>
                      </c:pt>
                      <c:pt idx="213">
                        <c:v>1012.6</c:v>
                      </c:pt>
                      <c:pt idx="214">
                        <c:v>1050.4000000000001</c:v>
                      </c:pt>
                      <c:pt idx="215">
                        <c:v>1020.8</c:v>
                      </c:pt>
                      <c:pt idx="216">
                        <c:v>1064.5999999999999</c:v>
                      </c:pt>
                      <c:pt idx="217">
                        <c:v>1117.2</c:v>
                      </c:pt>
                      <c:pt idx="218">
                        <c:v>1221.4000000000001</c:v>
                      </c:pt>
                      <c:pt idx="219">
                        <c:v>1170.4000000000001</c:v>
                      </c:pt>
                      <c:pt idx="220">
                        <c:v>1100.4000000000001</c:v>
                      </c:pt>
                      <c:pt idx="221">
                        <c:v>1136.5999999999999</c:v>
                      </c:pt>
                      <c:pt idx="222">
                        <c:v>1147.2</c:v>
                      </c:pt>
                      <c:pt idx="223">
                        <c:v>1159.2</c:v>
                      </c:pt>
                      <c:pt idx="224">
                        <c:v>1195.4000000000001</c:v>
                      </c:pt>
                      <c:pt idx="225">
                        <c:v>1303.2</c:v>
                      </c:pt>
                      <c:pt idx="226">
                        <c:v>1223.8</c:v>
                      </c:pt>
                      <c:pt idx="227">
                        <c:v>1128.5999999999999</c:v>
                      </c:pt>
                      <c:pt idx="228">
                        <c:v>1215</c:v>
                      </c:pt>
                      <c:pt idx="229">
                        <c:v>1246.4000000000001</c:v>
                      </c:pt>
                      <c:pt idx="230">
                        <c:v>1288.5999999999999</c:v>
                      </c:pt>
                      <c:pt idx="231">
                        <c:v>1349.8</c:v>
                      </c:pt>
                      <c:pt idx="232">
                        <c:v>1476.8</c:v>
                      </c:pt>
                      <c:pt idx="233">
                        <c:v>1352.2</c:v>
                      </c:pt>
                      <c:pt idx="234">
                        <c:v>1219.5999999999999</c:v>
                      </c:pt>
                      <c:pt idx="235">
                        <c:v>1231.5999999999999</c:v>
                      </c:pt>
                      <c:pt idx="236">
                        <c:v>1249</c:v>
                      </c:pt>
                      <c:pt idx="237">
                        <c:v>1245.2</c:v>
                      </c:pt>
                      <c:pt idx="238">
                        <c:v>1323.2</c:v>
                      </c:pt>
                      <c:pt idx="239">
                        <c:v>1485.8</c:v>
                      </c:pt>
                      <c:pt idx="240">
                        <c:v>1465.6</c:v>
                      </c:pt>
                      <c:pt idx="241">
                        <c:v>1447.8</c:v>
                      </c:pt>
                      <c:pt idx="242">
                        <c:v>1692.8</c:v>
                      </c:pt>
                      <c:pt idx="243">
                        <c:v>1861</c:v>
                      </c:pt>
                      <c:pt idx="244">
                        <c:v>2026.6</c:v>
                      </c:pt>
                      <c:pt idx="245">
                        <c:v>2198.4</c:v>
                      </c:pt>
                      <c:pt idx="246">
                        <c:v>2392.1999999999998</c:v>
                      </c:pt>
                      <c:pt idx="247">
                        <c:v>2262.6</c:v>
                      </c:pt>
                      <c:pt idx="248">
                        <c:v>2103.8000000000002</c:v>
                      </c:pt>
                      <c:pt idx="249">
                        <c:v>2233.1999999999998</c:v>
                      </c:pt>
                      <c:pt idx="250">
                        <c:v>2386.6</c:v>
                      </c:pt>
                      <c:pt idx="251">
                        <c:v>2569.4</c:v>
                      </c:pt>
                      <c:pt idx="252">
                        <c:v>2842.8</c:v>
                      </c:pt>
                      <c:pt idx="253">
                        <c:v>3276.2</c:v>
                      </c:pt>
                      <c:pt idx="254">
                        <c:v>3280.2</c:v>
                      </c:pt>
                      <c:pt idx="255">
                        <c:v>3203.4</c:v>
                      </c:pt>
                      <c:pt idx="256">
                        <c:v>3563.8</c:v>
                      </c:pt>
                      <c:pt idx="257">
                        <c:v>3855</c:v>
                      </c:pt>
                      <c:pt idx="258">
                        <c:v>4100</c:v>
                      </c:pt>
                      <c:pt idx="259">
                        <c:v>4422.8</c:v>
                      </c:pt>
                      <c:pt idx="260">
                        <c:v>4887.6000000000004</c:v>
                      </c:pt>
                      <c:pt idx="261">
                        <c:v>4660.3999999999996</c:v>
                      </c:pt>
                      <c:pt idx="262">
                        <c:v>4339.6000000000004</c:v>
                      </c:pt>
                      <c:pt idx="263">
                        <c:v>4594.2</c:v>
                      </c:pt>
                      <c:pt idx="264">
                        <c:v>4861.6000000000004</c:v>
                      </c:pt>
                      <c:pt idx="265">
                        <c:v>5105.6000000000004</c:v>
                      </c:pt>
                      <c:pt idx="266">
                        <c:v>4932.8</c:v>
                      </c:pt>
                      <c:pt idx="267">
                        <c:v>5336.8</c:v>
                      </c:pt>
                      <c:pt idx="268">
                        <c:v>5385.8</c:v>
                      </c:pt>
                      <c:pt idx="269">
                        <c:v>5143.8</c:v>
                      </c:pt>
                      <c:pt idx="270">
                        <c:v>5946</c:v>
                      </c:pt>
                      <c:pt idx="271">
                        <c:v>7446.2</c:v>
                      </c:pt>
                      <c:pt idx="272">
                        <c:v>8455.7999999999993</c:v>
                      </c:pt>
                      <c:pt idx="273">
                        <c:v>9134</c:v>
                      </c:pt>
                      <c:pt idx="274">
                        <c:v>10154</c:v>
                      </c:pt>
                      <c:pt idx="275">
                        <c:v>9813.7999999999993</c:v>
                      </c:pt>
                      <c:pt idx="276">
                        <c:v>8859.2000000000007</c:v>
                      </c:pt>
                      <c:pt idx="277">
                        <c:v>9480.6</c:v>
                      </c:pt>
                      <c:pt idx="278">
                        <c:v>10190.6</c:v>
                      </c:pt>
                      <c:pt idx="279">
                        <c:v>10694</c:v>
                      </c:pt>
                      <c:pt idx="280">
                        <c:v>11652.2</c:v>
                      </c:pt>
                      <c:pt idx="281">
                        <c:v>13250.2</c:v>
                      </c:pt>
                      <c:pt idx="282">
                        <c:v>12909</c:v>
                      </c:pt>
                      <c:pt idx="283">
                        <c:v>11602.6</c:v>
                      </c:pt>
                      <c:pt idx="284">
                        <c:v>12581.4</c:v>
                      </c:pt>
                      <c:pt idx="285">
                        <c:v>13398.2</c:v>
                      </c:pt>
                      <c:pt idx="286">
                        <c:v>13881.6</c:v>
                      </c:pt>
                      <c:pt idx="287">
                        <c:v>14821.2</c:v>
                      </c:pt>
                      <c:pt idx="288">
                        <c:v>16514</c:v>
                      </c:pt>
                      <c:pt idx="289">
                        <c:v>15471</c:v>
                      </c:pt>
                      <c:pt idx="290">
                        <c:v>13424.6</c:v>
                      </c:pt>
                      <c:pt idx="291">
                        <c:v>13765.4</c:v>
                      </c:pt>
                      <c:pt idx="292">
                        <c:v>14251.8</c:v>
                      </c:pt>
                      <c:pt idx="293">
                        <c:v>14587</c:v>
                      </c:pt>
                      <c:pt idx="294">
                        <c:v>13939</c:v>
                      </c:pt>
                      <c:pt idx="295">
                        <c:v>13346.4</c:v>
                      </c:pt>
                      <c:pt idx="296">
                        <c:v>12525.4</c:v>
                      </c:pt>
                      <c:pt idx="297">
                        <c:v>10478.200000000001</c:v>
                      </c:pt>
                      <c:pt idx="298">
                        <c:v>11364</c:v>
                      </c:pt>
                      <c:pt idx="299">
                        <c:v>13948.2</c:v>
                      </c:pt>
                      <c:pt idx="300">
                        <c:v>17090.2</c:v>
                      </c:pt>
                      <c:pt idx="301">
                        <c:v>16493.599999999999</c:v>
                      </c:pt>
                      <c:pt idx="302">
                        <c:v>15882</c:v>
                      </c:pt>
                      <c:pt idx="303">
                        <c:v>14452</c:v>
                      </c:pt>
                      <c:pt idx="304">
                        <c:v>11754.8</c:v>
                      </c:pt>
                      <c:pt idx="305">
                        <c:v>12137.4</c:v>
                      </c:pt>
                      <c:pt idx="306">
                        <c:v>13940.8</c:v>
                      </c:pt>
                      <c:pt idx="307">
                        <c:v>16527.400000000001</c:v>
                      </c:pt>
                      <c:pt idx="308">
                        <c:v>16805.8</c:v>
                      </c:pt>
                      <c:pt idx="309">
                        <c:v>18041.8</c:v>
                      </c:pt>
                      <c:pt idx="310">
                        <c:v>15830.2</c:v>
                      </c:pt>
                      <c:pt idx="311">
                        <c:v>12994.6</c:v>
                      </c:pt>
                      <c:pt idx="312">
                        <c:v>12199.6</c:v>
                      </c:pt>
                      <c:pt idx="313">
                        <c:v>11661.6</c:v>
                      </c:pt>
                      <c:pt idx="314">
                        <c:v>11034.4</c:v>
                      </c:pt>
                      <c:pt idx="315">
                        <c:v>10979.4</c:v>
                      </c:pt>
                      <c:pt idx="316">
                        <c:v>11817.2</c:v>
                      </c:pt>
                      <c:pt idx="317">
                        <c:v>10338</c:v>
                      </c:pt>
                      <c:pt idx="318">
                        <c:v>8555.4</c:v>
                      </c:pt>
                      <c:pt idx="319">
                        <c:v>7606.8</c:v>
                      </c:pt>
                      <c:pt idx="320">
                        <c:v>7351.6</c:v>
                      </c:pt>
                      <c:pt idx="321">
                        <c:v>7100.2</c:v>
                      </c:pt>
                      <c:pt idx="322">
                        <c:v>7164.6</c:v>
                      </c:pt>
                      <c:pt idx="323">
                        <c:v>7668.6</c:v>
                      </c:pt>
                      <c:pt idx="324">
                        <c:v>7224</c:v>
                      </c:pt>
                      <c:pt idx="325">
                        <c:v>6012.4</c:v>
                      </c:pt>
                      <c:pt idx="326">
                        <c:v>5581.6</c:v>
                      </c:pt>
                      <c:pt idx="327">
                        <c:v>5278</c:v>
                      </c:pt>
                      <c:pt idx="328">
                        <c:v>5017.2</c:v>
                      </c:pt>
                      <c:pt idx="329">
                        <c:v>5075.8</c:v>
                      </c:pt>
                      <c:pt idx="330">
                        <c:v>5217.6000000000004</c:v>
                      </c:pt>
                      <c:pt idx="331">
                        <c:v>4619.6000000000004</c:v>
                      </c:pt>
                      <c:pt idx="332">
                        <c:v>3926</c:v>
                      </c:pt>
                      <c:pt idx="333">
                        <c:v>3791.4</c:v>
                      </c:pt>
                      <c:pt idx="334">
                        <c:v>3612.6</c:v>
                      </c:pt>
                      <c:pt idx="335">
                        <c:v>3503</c:v>
                      </c:pt>
                      <c:pt idx="336">
                        <c:v>3424</c:v>
                      </c:pt>
                      <c:pt idx="337">
                        <c:v>3506.2</c:v>
                      </c:pt>
                      <c:pt idx="338">
                        <c:v>3013</c:v>
                      </c:pt>
                      <c:pt idx="339">
                        <c:v>2524.8000000000002</c:v>
                      </c:pt>
                      <c:pt idx="340">
                        <c:v>2404.6</c:v>
                      </c:pt>
                      <c:pt idx="341">
                        <c:v>2225</c:v>
                      </c:pt>
                      <c:pt idx="342">
                        <c:v>2063.4</c:v>
                      </c:pt>
                      <c:pt idx="343">
                        <c:v>1997.2</c:v>
                      </c:pt>
                      <c:pt idx="344">
                        <c:v>2042.6</c:v>
                      </c:pt>
                      <c:pt idx="345">
                        <c:v>1740</c:v>
                      </c:pt>
                      <c:pt idx="346">
                        <c:v>1492.2</c:v>
                      </c:pt>
                      <c:pt idx="347">
                        <c:v>1368</c:v>
                      </c:pt>
                      <c:pt idx="348">
                        <c:v>1287.4000000000001</c:v>
                      </c:pt>
                      <c:pt idx="349">
                        <c:v>1217.5999999999999</c:v>
                      </c:pt>
                      <c:pt idx="350">
                        <c:v>1187.5999999999999</c:v>
                      </c:pt>
                      <c:pt idx="351">
                        <c:v>1207.2</c:v>
                      </c:pt>
                      <c:pt idx="352">
                        <c:v>1090.8</c:v>
                      </c:pt>
                      <c:pt idx="353">
                        <c:v>927.2</c:v>
                      </c:pt>
                      <c:pt idx="354">
                        <c:v>881.4</c:v>
                      </c:pt>
                      <c:pt idx="355">
                        <c:v>848.4</c:v>
                      </c:pt>
                      <c:pt idx="356">
                        <c:v>829.8</c:v>
                      </c:pt>
                      <c:pt idx="357">
                        <c:v>833</c:v>
                      </c:pt>
                      <c:pt idx="358">
                        <c:v>871.4</c:v>
                      </c:pt>
                      <c:pt idx="359">
                        <c:v>787.8</c:v>
                      </c:pt>
                      <c:pt idx="360">
                        <c:v>706.2</c:v>
                      </c:pt>
                      <c:pt idx="361">
                        <c:v>693</c:v>
                      </c:pt>
                      <c:pt idx="362">
                        <c:v>673.8</c:v>
                      </c:pt>
                      <c:pt idx="363">
                        <c:v>654.79999999999995</c:v>
                      </c:pt>
                      <c:pt idx="364">
                        <c:v>663.4</c:v>
                      </c:pt>
                      <c:pt idx="365">
                        <c:v>690.4</c:v>
                      </c:pt>
                      <c:pt idx="366">
                        <c:v>627.20000000000005</c:v>
                      </c:pt>
                      <c:pt idx="367">
                        <c:v>581.4</c:v>
                      </c:pt>
                      <c:pt idx="368">
                        <c:v>596.6</c:v>
                      </c:pt>
                      <c:pt idx="369">
                        <c:v>592</c:v>
                      </c:pt>
                      <c:pt idx="370">
                        <c:v>590.20000000000005</c:v>
                      </c:pt>
                      <c:pt idx="371">
                        <c:v>607.4</c:v>
                      </c:pt>
                      <c:pt idx="372">
                        <c:v>629</c:v>
                      </c:pt>
                      <c:pt idx="373">
                        <c:v>559.79999999999995</c:v>
                      </c:pt>
                      <c:pt idx="374">
                        <c:v>504.2</c:v>
                      </c:pt>
                      <c:pt idx="375">
                        <c:v>498</c:v>
                      </c:pt>
                      <c:pt idx="376">
                        <c:v>500.4</c:v>
                      </c:pt>
                      <c:pt idx="377">
                        <c:v>496.8</c:v>
                      </c:pt>
                      <c:pt idx="378">
                        <c:v>513.4</c:v>
                      </c:pt>
                      <c:pt idx="379">
                        <c:v>535.20000000000005</c:v>
                      </c:pt>
                      <c:pt idx="380">
                        <c:v>485.4</c:v>
                      </c:pt>
                      <c:pt idx="381">
                        <c:v>427.8</c:v>
                      </c:pt>
                      <c:pt idx="382">
                        <c:v>430.8</c:v>
                      </c:pt>
                      <c:pt idx="383">
                        <c:v>436.4</c:v>
                      </c:pt>
                      <c:pt idx="384">
                        <c:v>452.4</c:v>
                      </c:pt>
                      <c:pt idx="385">
                        <c:v>481.6</c:v>
                      </c:pt>
                      <c:pt idx="386">
                        <c:v>510.4</c:v>
                      </c:pt>
                      <c:pt idx="387">
                        <c:v>466.8</c:v>
                      </c:pt>
                      <c:pt idx="388">
                        <c:v>434.6</c:v>
                      </c:pt>
                      <c:pt idx="389">
                        <c:v>449.2</c:v>
                      </c:pt>
                      <c:pt idx="390">
                        <c:v>460.4</c:v>
                      </c:pt>
                      <c:pt idx="391">
                        <c:v>472.6</c:v>
                      </c:pt>
                      <c:pt idx="392">
                        <c:v>502.6</c:v>
                      </c:pt>
                      <c:pt idx="393">
                        <c:v>539.20000000000005</c:v>
                      </c:pt>
                      <c:pt idx="394">
                        <c:v>484.4</c:v>
                      </c:pt>
                      <c:pt idx="395">
                        <c:v>439</c:v>
                      </c:pt>
                      <c:pt idx="396">
                        <c:v>458.4</c:v>
                      </c:pt>
                      <c:pt idx="397">
                        <c:v>478.8</c:v>
                      </c:pt>
                      <c:pt idx="398">
                        <c:v>483.8</c:v>
                      </c:pt>
                      <c:pt idx="399">
                        <c:v>509.8</c:v>
                      </c:pt>
                      <c:pt idx="400">
                        <c:v>556.4</c:v>
                      </c:pt>
                      <c:pt idx="401">
                        <c:v>516</c:v>
                      </c:pt>
                      <c:pt idx="402">
                        <c:v>456.8</c:v>
                      </c:pt>
                      <c:pt idx="403">
                        <c:v>458.8</c:v>
                      </c:pt>
                      <c:pt idx="404">
                        <c:v>474.6</c:v>
                      </c:pt>
                      <c:pt idx="405">
                        <c:v>468.2</c:v>
                      </c:pt>
                      <c:pt idx="406">
                        <c:v>477.4</c:v>
                      </c:pt>
                      <c:pt idx="407">
                        <c:v>508.4</c:v>
                      </c:pt>
                      <c:pt idx="408">
                        <c:v>467.6</c:v>
                      </c:pt>
                      <c:pt idx="409">
                        <c:v>415.4</c:v>
                      </c:pt>
                      <c:pt idx="410">
                        <c:v>409.6</c:v>
                      </c:pt>
                      <c:pt idx="411">
                        <c:v>402.6</c:v>
                      </c:pt>
                      <c:pt idx="412">
                        <c:v>389</c:v>
                      </c:pt>
                      <c:pt idx="413">
                        <c:v>390.6</c:v>
                      </c:pt>
                      <c:pt idx="414">
                        <c:v>403.2</c:v>
                      </c:pt>
                      <c:pt idx="415">
                        <c:v>363.8</c:v>
                      </c:pt>
                      <c:pt idx="416">
                        <c:v>327.39999999999998</c:v>
                      </c:pt>
                      <c:pt idx="417">
                        <c:v>324.60000000000002</c:v>
                      </c:pt>
                      <c:pt idx="418">
                        <c:v>320.60000000000002</c:v>
                      </c:pt>
                      <c:pt idx="419">
                        <c:v>322.39999999999998</c:v>
                      </c:pt>
                      <c:pt idx="420">
                        <c:v>329.8</c:v>
                      </c:pt>
                      <c:pt idx="421">
                        <c:v>343.4</c:v>
                      </c:pt>
                      <c:pt idx="422">
                        <c:v>315.8</c:v>
                      </c:pt>
                      <c:pt idx="423">
                        <c:v>283.60000000000002</c:v>
                      </c:pt>
                      <c:pt idx="424">
                        <c:v>287.2</c:v>
                      </c:pt>
                      <c:pt idx="425">
                        <c:v>281</c:v>
                      </c:pt>
                      <c:pt idx="426">
                        <c:v>283</c:v>
                      </c:pt>
                      <c:pt idx="427">
                        <c:v>293.39999999999998</c:v>
                      </c:pt>
                      <c:pt idx="428">
                        <c:v>307.2</c:v>
                      </c:pt>
                      <c:pt idx="429">
                        <c:v>266.2</c:v>
                      </c:pt>
                      <c:pt idx="430">
                        <c:v>239.4</c:v>
                      </c:pt>
                      <c:pt idx="431">
                        <c:v>234</c:v>
                      </c:pt>
                      <c:pt idx="432">
                        <c:v>237.2</c:v>
                      </c:pt>
                      <c:pt idx="433">
                        <c:v>235</c:v>
                      </c:pt>
                      <c:pt idx="434">
                        <c:v>242.4</c:v>
                      </c:pt>
                      <c:pt idx="435">
                        <c:v>252.6</c:v>
                      </c:pt>
                      <c:pt idx="436">
                        <c:v>226</c:v>
                      </c:pt>
                      <c:pt idx="437">
                        <c:v>195.8</c:v>
                      </c:pt>
                      <c:pt idx="438">
                        <c:v>198.2</c:v>
                      </c:pt>
                      <c:pt idx="439">
                        <c:v>196</c:v>
                      </c:pt>
                      <c:pt idx="440">
                        <c:v>191.4</c:v>
                      </c:pt>
                      <c:pt idx="441">
                        <c:v>203.8</c:v>
                      </c:pt>
                      <c:pt idx="442">
                        <c:v>209.6</c:v>
                      </c:pt>
                      <c:pt idx="443">
                        <c:v>183.6</c:v>
                      </c:pt>
                      <c:pt idx="444">
                        <c:v>168.2</c:v>
                      </c:pt>
                      <c:pt idx="445">
                        <c:v>171.2</c:v>
                      </c:pt>
                      <c:pt idx="446">
                        <c:v>167.4</c:v>
                      </c:pt>
                      <c:pt idx="447">
                        <c:v>172.4</c:v>
                      </c:pt>
                      <c:pt idx="448">
                        <c:v>185.4</c:v>
                      </c:pt>
                      <c:pt idx="449">
                        <c:v>197</c:v>
                      </c:pt>
                      <c:pt idx="450">
                        <c:v>181.2</c:v>
                      </c:pt>
                      <c:pt idx="451">
                        <c:v>169.6</c:v>
                      </c:pt>
                      <c:pt idx="452">
                        <c:v>153.4</c:v>
                      </c:pt>
                      <c:pt idx="453">
                        <c:v>169.2</c:v>
                      </c:pt>
                      <c:pt idx="454">
                        <c:v>184.2</c:v>
                      </c:pt>
                      <c:pt idx="455">
                        <c:v>202.2</c:v>
                      </c:pt>
                      <c:pt idx="456">
                        <c:v>214</c:v>
                      </c:pt>
                      <c:pt idx="457">
                        <c:v>216.8</c:v>
                      </c:pt>
                      <c:pt idx="458">
                        <c:v>191</c:v>
                      </c:pt>
                      <c:pt idx="459">
                        <c:v>183</c:v>
                      </c:pt>
                      <c:pt idx="460">
                        <c:v>186.8</c:v>
                      </c:pt>
                      <c:pt idx="461">
                        <c:v>191.8</c:v>
                      </c:pt>
                      <c:pt idx="462">
                        <c:v>204.6</c:v>
                      </c:pt>
                      <c:pt idx="463">
                        <c:v>213.4</c:v>
                      </c:pt>
                      <c:pt idx="464">
                        <c:v>203.4</c:v>
                      </c:pt>
                      <c:pt idx="465">
                        <c:v>183.4</c:v>
                      </c:pt>
                      <c:pt idx="466">
                        <c:v>194</c:v>
                      </c:pt>
                      <c:pt idx="467">
                        <c:v>202.6</c:v>
                      </c:pt>
                      <c:pt idx="468">
                        <c:v>214.2</c:v>
                      </c:pt>
                      <c:pt idx="469">
                        <c:v>227.6</c:v>
                      </c:pt>
                      <c:pt idx="470">
                        <c:v>246.8</c:v>
                      </c:pt>
                      <c:pt idx="471">
                        <c:v>227.4</c:v>
                      </c:pt>
                      <c:pt idx="472">
                        <c:v>219.2</c:v>
                      </c:pt>
                      <c:pt idx="473">
                        <c:v>231.4</c:v>
                      </c:pt>
                      <c:pt idx="474">
                        <c:v>246.6</c:v>
                      </c:pt>
                      <c:pt idx="475">
                        <c:v>262.8</c:v>
                      </c:pt>
                      <c:pt idx="476">
                        <c:v>296</c:v>
                      </c:pt>
                      <c:pt idx="477">
                        <c:v>321.39999999999998</c:v>
                      </c:pt>
                      <c:pt idx="478">
                        <c:v>317.8</c:v>
                      </c:pt>
                      <c:pt idx="479">
                        <c:v>321</c:v>
                      </c:pt>
                      <c:pt idx="480">
                        <c:v>371</c:v>
                      </c:pt>
                      <c:pt idx="481">
                        <c:v>409.4</c:v>
                      </c:pt>
                      <c:pt idx="482">
                        <c:v>468.6</c:v>
                      </c:pt>
                      <c:pt idx="483">
                        <c:v>547</c:v>
                      </c:pt>
                      <c:pt idx="484">
                        <c:v>609.4</c:v>
                      </c:pt>
                      <c:pt idx="485">
                        <c:v>598.4</c:v>
                      </c:pt>
                      <c:pt idx="486">
                        <c:v>580.20000000000005</c:v>
                      </c:pt>
                      <c:pt idx="487">
                        <c:v>637</c:v>
                      </c:pt>
                      <c:pt idx="488">
                        <c:v>747</c:v>
                      </c:pt>
                      <c:pt idx="489">
                        <c:v>872.4</c:v>
                      </c:pt>
                      <c:pt idx="490">
                        <c:v>1014.8</c:v>
                      </c:pt>
                      <c:pt idx="491">
                        <c:v>1179</c:v>
                      </c:pt>
                      <c:pt idx="492">
                        <c:v>1204.4000000000001</c:v>
                      </c:pt>
                      <c:pt idx="493">
                        <c:v>1166</c:v>
                      </c:pt>
                      <c:pt idx="494">
                        <c:v>1276.2</c:v>
                      </c:pt>
                      <c:pt idx="495">
                        <c:v>1398.4</c:v>
                      </c:pt>
                      <c:pt idx="496">
                        <c:v>1534</c:v>
                      </c:pt>
                      <c:pt idx="497">
                        <c:v>1739</c:v>
                      </c:pt>
                      <c:pt idx="498">
                        <c:v>1937</c:v>
                      </c:pt>
                      <c:pt idx="499">
                        <c:v>1888.8</c:v>
                      </c:pt>
                      <c:pt idx="500">
                        <c:v>1838.4</c:v>
                      </c:pt>
                      <c:pt idx="501">
                        <c:v>1986</c:v>
                      </c:pt>
                      <c:pt idx="502">
                        <c:v>2106</c:v>
                      </c:pt>
                      <c:pt idx="503">
                        <c:v>2256.8000000000002</c:v>
                      </c:pt>
                      <c:pt idx="504">
                        <c:v>2414.1999999999998</c:v>
                      </c:pt>
                      <c:pt idx="505">
                        <c:v>2579.6</c:v>
                      </c:pt>
                      <c:pt idx="506">
                        <c:v>2428.1999999999998</c:v>
                      </c:pt>
                      <c:pt idx="507">
                        <c:v>2249.6</c:v>
                      </c:pt>
                      <c:pt idx="508">
                        <c:v>2364.6</c:v>
                      </c:pt>
                      <c:pt idx="509">
                        <c:v>2550.1999999999998</c:v>
                      </c:pt>
                      <c:pt idx="510">
                        <c:v>2753.2</c:v>
                      </c:pt>
                      <c:pt idx="511">
                        <c:v>2993.4</c:v>
                      </c:pt>
                      <c:pt idx="512">
                        <c:v>3254.8</c:v>
                      </c:pt>
                      <c:pt idx="513">
                        <c:v>3046.4</c:v>
                      </c:pt>
                      <c:pt idx="514">
                        <c:v>2808.4</c:v>
                      </c:pt>
                      <c:pt idx="515">
                        <c:v>2852.4</c:v>
                      </c:pt>
                      <c:pt idx="516">
                        <c:v>2968</c:v>
                      </c:pt>
                      <c:pt idx="517">
                        <c:v>3105</c:v>
                      </c:pt>
                      <c:pt idx="518">
                        <c:v>3318.2</c:v>
                      </c:pt>
                      <c:pt idx="519">
                        <c:v>3516</c:v>
                      </c:pt>
                      <c:pt idx="520">
                        <c:v>3266.6</c:v>
                      </c:pt>
                      <c:pt idx="521">
                        <c:v>2885.2</c:v>
                      </c:pt>
                      <c:pt idx="522">
                        <c:v>2901.8</c:v>
                      </c:pt>
                      <c:pt idx="523">
                        <c:v>2935.8</c:v>
                      </c:pt>
                      <c:pt idx="524">
                        <c:v>3046.4</c:v>
                      </c:pt>
                      <c:pt idx="525">
                        <c:v>3185.8</c:v>
                      </c:pt>
                      <c:pt idx="526">
                        <c:v>3378</c:v>
                      </c:pt>
                      <c:pt idx="527">
                        <c:v>3001.2</c:v>
                      </c:pt>
                      <c:pt idx="528">
                        <c:v>2539.8000000000002</c:v>
                      </c:pt>
                      <c:pt idx="529">
                        <c:v>2524</c:v>
                      </c:pt>
                      <c:pt idx="530">
                        <c:v>2537</c:v>
                      </c:pt>
                      <c:pt idx="531">
                        <c:v>2522.6</c:v>
                      </c:pt>
                      <c:pt idx="532">
                        <c:v>2353.8000000000002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4-26ED-404B-85C3-A3E01B50C8A1}"/>
                  </c:ext>
                </c:extLst>
              </c15:ser>
            </c15:filteredScatterSeries>
            <c15:filteredScatterSeries>
              <c15:ser>
                <c:idx val="6"/>
                <c:order val="3"/>
                <c:tx>
                  <c:v>bump 2</c:v>
                </c:tx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LA_County_Covid19_cases_deaths_!$A$5:$A$539</c15:sqref>
                        </c15:formulaRef>
                      </c:ext>
                    </c:extLst>
                    <c:numCache>
                      <c:formatCode>General</c:formatCode>
                      <c:ptCount val="535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  <c:pt idx="250">
                        <c:v>251</c:v>
                      </c:pt>
                      <c:pt idx="251">
                        <c:v>252</c:v>
                      </c:pt>
                      <c:pt idx="252">
                        <c:v>253</c:v>
                      </c:pt>
                      <c:pt idx="253">
                        <c:v>254</c:v>
                      </c:pt>
                      <c:pt idx="254">
                        <c:v>255</c:v>
                      </c:pt>
                      <c:pt idx="255">
                        <c:v>256</c:v>
                      </c:pt>
                      <c:pt idx="256">
                        <c:v>257</c:v>
                      </c:pt>
                      <c:pt idx="257">
                        <c:v>258</c:v>
                      </c:pt>
                      <c:pt idx="258">
                        <c:v>259</c:v>
                      </c:pt>
                      <c:pt idx="259">
                        <c:v>260</c:v>
                      </c:pt>
                      <c:pt idx="260">
                        <c:v>261</c:v>
                      </c:pt>
                      <c:pt idx="261">
                        <c:v>262</c:v>
                      </c:pt>
                      <c:pt idx="262">
                        <c:v>263</c:v>
                      </c:pt>
                      <c:pt idx="263">
                        <c:v>264</c:v>
                      </c:pt>
                      <c:pt idx="264">
                        <c:v>265</c:v>
                      </c:pt>
                      <c:pt idx="265">
                        <c:v>266</c:v>
                      </c:pt>
                      <c:pt idx="266">
                        <c:v>267</c:v>
                      </c:pt>
                      <c:pt idx="267">
                        <c:v>268</c:v>
                      </c:pt>
                      <c:pt idx="268">
                        <c:v>269</c:v>
                      </c:pt>
                      <c:pt idx="269">
                        <c:v>270</c:v>
                      </c:pt>
                      <c:pt idx="270">
                        <c:v>271</c:v>
                      </c:pt>
                      <c:pt idx="271">
                        <c:v>272</c:v>
                      </c:pt>
                      <c:pt idx="272">
                        <c:v>273</c:v>
                      </c:pt>
                      <c:pt idx="273">
                        <c:v>274</c:v>
                      </c:pt>
                      <c:pt idx="274">
                        <c:v>275</c:v>
                      </c:pt>
                      <c:pt idx="275">
                        <c:v>276</c:v>
                      </c:pt>
                      <c:pt idx="276">
                        <c:v>277</c:v>
                      </c:pt>
                      <c:pt idx="277">
                        <c:v>278</c:v>
                      </c:pt>
                      <c:pt idx="278">
                        <c:v>279</c:v>
                      </c:pt>
                      <c:pt idx="279">
                        <c:v>280</c:v>
                      </c:pt>
                      <c:pt idx="280">
                        <c:v>281</c:v>
                      </c:pt>
                      <c:pt idx="281">
                        <c:v>282</c:v>
                      </c:pt>
                      <c:pt idx="282">
                        <c:v>283</c:v>
                      </c:pt>
                      <c:pt idx="283">
                        <c:v>284</c:v>
                      </c:pt>
                      <c:pt idx="284">
                        <c:v>285</c:v>
                      </c:pt>
                      <c:pt idx="285">
                        <c:v>286</c:v>
                      </c:pt>
                      <c:pt idx="286">
                        <c:v>287</c:v>
                      </c:pt>
                      <c:pt idx="287">
                        <c:v>288</c:v>
                      </c:pt>
                      <c:pt idx="288">
                        <c:v>289</c:v>
                      </c:pt>
                      <c:pt idx="289">
                        <c:v>290</c:v>
                      </c:pt>
                      <c:pt idx="290">
                        <c:v>291</c:v>
                      </c:pt>
                      <c:pt idx="291">
                        <c:v>292</c:v>
                      </c:pt>
                      <c:pt idx="292">
                        <c:v>293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296</c:v>
                      </c:pt>
                      <c:pt idx="296">
                        <c:v>297</c:v>
                      </c:pt>
                      <c:pt idx="297">
                        <c:v>298</c:v>
                      </c:pt>
                      <c:pt idx="298">
                        <c:v>299</c:v>
                      </c:pt>
                      <c:pt idx="299">
                        <c:v>300</c:v>
                      </c:pt>
                      <c:pt idx="300">
                        <c:v>301</c:v>
                      </c:pt>
                      <c:pt idx="301">
                        <c:v>302</c:v>
                      </c:pt>
                      <c:pt idx="302">
                        <c:v>303</c:v>
                      </c:pt>
                      <c:pt idx="303">
                        <c:v>304</c:v>
                      </c:pt>
                      <c:pt idx="304">
                        <c:v>305</c:v>
                      </c:pt>
                      <c:pt idx="305">
                        <c:v>306</c:v>
                      </c:pt>
                      <c:pt idx="306">
                        <c:v>307</c:v>
                      </c:pt>
                      <c:pt idx="307">
                        <c:v>308</c:v>
                      </c:pt>
                      <c:pt idx="308">
                        <c:v>309</c:v>
                      </c:pt>
                      <c:pt idx="309">
                        <c:v>310</c:v>
                      </c:pt>
                      <c:pt idx="310">
                        <c:v>311</c:v>
                      </c:pt>
                      <c:pt idx="311">
                        <c:v>312</c:v>
                      </c:pt>
                      <c:pt idx="312">
                        <c:v>313</c:v>
                      </c:pt>
                      <c:pt idx="313">
                        <c:v>314</c:v>
                      </c:pt>
                      <c:pt idx="314">
                        <c:v>315</c:v>
                      </c:pt>
                      <c:pt idx="315">
                        <c:v>316</c:v>
                      </c:pt>
                      <c:pt idx="316">
                        <c:v>317</c:v>
                      </c:pt>
                      <c:pt idx="317">
                        <c:v>318</c:v>
                      </c:pt>
                      <c:pt idx="318">
                        <c:v>319</c:v>
                      </c:pt>
                      <c:pt idx="319">
                        <c:v>320</c:v>
                      </c:pt>
                      <c:pt idx="320">
                        <c:v>321</c:v>
                      </c:pt>
                      <c:pt idx="321">
                        <c:v>322</c:v>
                      </c:pt>
                      <c:pt idx="322">
                        <c:v>323</c:v>
                      </c:pt>
                      <c:pt idx="323">
                        <c:v>324</c:v>
                      </c:pt>
                      <c:pt idx="324">
                        <c:v>325</c:v>
                      </c:pt>
                      <c:pt idx="325">
                        <c:v>326</c:v>
                      </c:pt>
                      <c:pt idx="326">
                        <c:v>327</c:v>
                      </c:pt>
                      <c:pt idx="327">
                        <c:v>328</c:v>
                      </c:pt>
                      <c:pt idx="328">
                        <c:v>329</c:v>
                      </c:pt>
                      <c:pt idx="329">
                        <c:v>330</c:v>
                      </c:pt>
                      <c:pt idx="330">
                        <c:v>331</c:v>
                      </c:pt>
                      <c:pt idx="331">
                        <c:v>332</c:v>
                      </c:pt>
                      <c:pt idx="332">
                        <c:v>333</c:v>
                      </c:pt>
                      <c:pt idx="333">
                        <c:v>334</c:v>
                      </c:pt>
                      <c:pt idx="334">
                        <c:v>335</c:v>
                      </c:pt>
                      <c:pt idx="335">
                        <c:v>336</c:v>
                      </c:pt>
                      <c:pt idx="336">
                        <c:v>337</c:v>
                      </c:pt>
                      <c:pt idx="337">
                        <c:v>338</c:v>
                      </c:pt>
                      <c:pt idx="338">
                        <c:v>339</c:v>
                      </c:pt>
                      <c:pt idx="339">
                        <c:v>340</c:v>
                      </c:pt>
                      <c:pt idx="340">
                        <c:v>341</c:v>
                      </c:pt>
                      <c:pt idx="341">
                        <c:v>342</c:v>
                      </c:pt>
                      <c:pt idx="342">
                        <c:v>343</c:v>
                      </c:pt>
                      <c:pt idx="343">
                        <c:v>344</c:v>
                      </c:pt>
                      <c:pt idx="344">
                        <c:v>345</c:v>
                      </c:pt>
                      <c:pt idx="345">
                        <c:v>346</c:v>
                      </c:pt>
                      <c:pt idx="346">
                        <c:v>347</c:v>
                      </c:pt>
                      <c:pt idx="347">
                        <c:v>348</c:v>
                      </c:pt>
                      <c:pt idx="348">
                        <c:v>349</c:v>
                      </c:pt>
                      <c:pt idx="349">
                        <c:v>350</c:v>
                      </c:pt>
                      <c:pt idx="350">
                        <c:v>351</c:v>
                      </c:pt>
                      <c:pt idx="351">
                        <c:v>352</c:v>
                      </c:pt>
                      <c:pt idx="352">
                        <c:v>353</c:v>
                      </c:pt>
                      <c:pt idx="353">
                        <c:v>354</c:v>
                      </c:pt>
                      <c:pt idx="354">
                        <c:v>355</c:v>
                      </c:pt>
                      <c:pt idx="355">
                        <c:v>356</c:v>
                      </c:pt>
                      <c:pt idx="356">
                        <c:v>357</c:v>
                      </c:pt>
                      <c:pt idx="357">
                        <c:v>358</c:v>
                      </c:pt>
                      <c:pt idx="358">
                        <c:v>359</c:v>
                      </c:pt>
                      <c:pt idx="359">
                        <c:v>360</c:v>
                      </c:pt>
                      <c:pt idx="360">
                        <c:v>361</c:v>
                      </c:pt>
                      <c:pt idx="361">
                        <c:v>362</c:v>
                      </c:pt>
                      <c:pt idx="362">
                        <c:v>363</c:v>
                      </c:pt>
                      <c:pt idx="363">
                        <c:v>364</c:v>
                      </c:pt>
                      <c:pt idx="364">
                        <c:v>365</c:v>
                      </c:pt>
                      <c:pt idx="365">
                        <c:v>366</c:v>
                      </c:pt>
                      <c:pt idx="366">
                        <c:v>367</c:v>
                      </c:pt>
                      <c:pt idx="367">
                        <c:v>368</c:v>
                      </c:pt>
                      <c:pt idx="368">
                        <c:v>369</c:v>
                      </c:pt>
                      <c:pt idx="369">
                        <c:v>370</c:v>
                      </c:pt>
                      <c:pt idx="370">
                        <c:v>371</c:v>
                      </c:pt>
                      <c:pt idx="371">
                        <c:v>372</c:v>
                      </c:pt>
                      <c:pt idx="372">
                        <c:v>373</c:v>
                      </c:pt>
                      <c:pt idx="373">
                        <c:v>374</c:v>
                      </c:pt>
                      <c:pt idx="374">
                        <c:v>375</c:v>
                      </c:pt>
                      <c:pt idx="375">
                        <c:v>376</c:v>
                      </c:pt>
                      <c:pt idx="376">
                        <c:v>377</c:v>
                      </c:pt>
                      <c:pt idx="377">
                        <c:v>378</c:v>
                      </c:pt>
                      <c:pt idx="378">
                        <c:v>379</c:v>
                      </c:pt>
                      <c:pt idx="379">
                        <c:v>380</c:v>
                      </c:pt>
                      <c:pt idx="380">
                        <c:v>381</c:v>
                      </c:pt>
                      <c:pt idx="381">
                        <c:v>382</c:v>
                      </c:pt>
                      <c:pt idx="382">
                        <c:v>383</c:v>
                      </c:pt>
                      <c:pt idx="383">
                        <c:v>384</c:v>
                      </c:pt>
                      <c:pt idx="384">
                        <c:v>385</c:v>
                      </c:pt>
                      <c:pt idx="385">
                        <c:v>386</c:v>
                      </c:pt>
                      <c:pt idx="386">
                        <c:v>387</c:v>
                      </c:pt>
                      <c:pt idx="387">
                        <c:v>388</c:v>
                      </c:pt>
                      <c:pt idx="388">
                        <c:v>389</c:v>
                      </c:pt>
                      <c:pt idx="389">
                        <c:v>390</c:v>
                      </c:pt>
                      <c:pt idx="390">
                        <c:v>391</c:v>
                      </c:pt>
                      <c:pt idx="391">
                        <c:v>392</c:v>
                      </c:pt>
                      <c:pt idx="392">
                        <c:v>393</c:v>
                      </c:pt>
                      <c:pt idx="393">
                        <c:v>394</c:v>
                      </c:pt>
                      <c:pt idx="394">
                        <c:v>395</c:v>
                      </c:pt>
                      <c:pt idx="395">
                        <c:v>396</c:v>
                      </c:pt>
                      <c:pt idx="396">
                        <c:v>397</c:v>
                      </c:pt>
                      <c:pt idx="397">
                        <c:v>398</c:v>
                      </c:pt>
                      <c:pt idx="398">
                        <c:v>399</c:v>
                      </c:pt>
                      <c:pt idx="399">
                        <c:v>400</c:v>
                      </c:pt>
                      <c:pt idx="400">
                        <c:v>401</c:v>
                      </c:pt>
                      <c:pt idx="401">
                        <c:v>402</c:v>
                      </c:pt>
                      <c:pt idx="402">
                        <c:v>403</c:v>
                      </c:pt>
                      <c:pt idx="403">
                        <c:v>404</c:v>
                      </c:pt>
                      <c:pt idx="404">
                        <c:v>405</c:v>
                      </c:pt>
                      <c:pt idx="405">
                        <c:v>406</c:v>
                      </c:pt>
                      <c:pt idx="406">
                        <c:v>407</c:v>
                      </c:pt>
                      <c:pt idx="407">
                        <c:v>408</c:v>
                      </c:pt>
                      <c:pt idx="408">
                        <c:v>409</c:v>
                      </c:pt>
                      <c:pt idx="409">
                        <c:v>410</c:v>
                      </c:pt>
                      <c:pt idx="410">
                        <c:v>411</c:v>
                      </c:pt>
                      <c:pt idx="411">
                        <c:v>412</c:v>
                      </c:pt>
                      <c:pt idx="412">
                        <c:v>413</c:v>
                      </c:pt>
                      <c:pt idx="413">
                        <c:v>414</c:v>
                      </c:pt>
                      <c:pt idx="414">
                        <c:v>415</c:v>
                      </c:pt>
                      <c:pt idx="415">
                        <c:v>416</c:v>
                      </c:pt>
                      <c:pt idx="416">
                        <c:v>417</c:v>
                      </c:pt>
                      <c:pt idx="417">
                        <c:v>418</c:v>
                      </c:pt>
                      <c:pt idx="418">
                        <c:v>419</c:v>
                      </c:pt>
                      <c:pt idx="419">
                        <c:v>420</c:v>
                      </c:pt>
                      <c:pt idx="420">
                        <c:v>421</c:v>
                      </c:pt>
                      <c:pt idx="421">
                        <c:v>422</c:v>
                      </c:pt>
                      <c:pt idx="422">
                        <c:v>423</c:v>
                      </c:pt>
                      <c:pt idx="423">
                        <c:v>424</c:v>
                      </c:pt>
                      <c:pt idx="424">
                        <c:v>425</c:v>
                      </c:pt>
                      <c:pt idx="425">
                        <c:v>426</c:v>
                      </c:pt>
                      <c:pt idx="426">
                        <c:v>427</c:v>
                      </c:pt>
                      <c:pt idx="427">
                        <c:v>428</c:v>
                      </c:pt>
                      <c:pt idx="428">
                        <c:v>429</c:v>
                      </c:pt>
                      <c:pt idx="429">
                        <c:v>430</c:v>
                      </c:pt>
                      <c:pt idx="430">
                        <c:v>431</c:v>
                      </c:pt>
                      <c:pt idx="431">
                        <c:v>432</c:v>
                      </c:pt>
                      <c:pt idx="432">
                        <c:v>433</c:v>
                      </c:pt>
                      <c:pt idx="433">
                        <c:v>434</c:v>
                      </c:pt>
                      <c:pt idx="434">
                        <c:v>435</c:v>
                      </c:pt>
                      <c:pt idx="435">
                        <c:v>436</c:v>
                      </c:pt>
                      <c:pt idx="436">
                        <c:v>437</c:v>
                      </c:pt>
                      <c:pt idx="437">
                        <c:v>438</c:v>
                      </c:pt>
                      <c:pt idx="438">
                        <c:v>439</c:v>
                      </c:pt>
                      <c:pt idx="439">
                        <c:v>440</c:v>
                      </c:pt>
                      <c:pt idx="440">
                        <c:v>441</c:v>
                      </c:pt>
                      <c:pt idx="441">
                        <c:v>442</c:v>
                      </c:pt>
                      <c:pt idx="442">
                        <c:v>443</c:v>
                      </c:pt>
                      <c:pt idx="443">
                        <c:v>444</c:v>
                      </c:pt>
                      <c:pt idx="444">
                        <c:v>445</c:v>
                      </c:pt>
                      <c:pt idx="445">
                        <c:v>446</c:v>
                      </c:pt>
                      <c:pt idx="446">
                        <c:v>447</c:v>
                      </c:pt>
                      <c:pt idx="447">
                        <c:v>448</c:v>
                      </c:pt>
                      <c:pt idx="448">
                        <c:v>449</c:v>
                      </c:pt>
                      <c:pt idx="449">
                        <c:v>450</c:v>
                      </c:pt>
                      <c:pt idx="450">
                        <c:v>451</c:v>
                      </c:pt>
                      <c:pt idx="451">
                        <c:v>452</c:v>
                      </c:pt>
                      <c:pt idx="452">
                        <c:v>453</c:v>
                      </c:pt>
                      <c:pt idx="453">
                        <c:v>454</c:v>
                      </c:pt>
                      <c:pt idx="454">
                        <c:v>455</c:v>
                      </c:pt>
                      <c:pt idx="455">
                        <c:v>456</c:v>
                      </c:pt>
                      <c:pt idx="456">
                        <c:v>457</c:v>
                      </c:pt>
                      <c:pt idx="457">
                        <c:v>458</c:v>
                      </c:pt>
                      <c:pt idx="458">
                        <c:v>459</c:v>
                      </c:pt>
                      <c:pt idx="459">
                        <c:v>460</c:v>
                      </c:pt>
                      <c:pt idx="460">
                        <c:v>461</c:v>
                      </c:pt>
                      <c:pt idx="461">
                        <c:v>462</c:v>
                      </c:pt>
                      <c:pt idx="462">
                        <c:v>463</c:v>
                      </c:pt>
                      <c:pt idx="463">
                        <c:v>464</c:v>
                      </c:pt>
                      <c:pt idx="464">
                        <c:v>465</c:v>
                      </c:pt>
                      <c:pt idx="465">
                        <c:v>466</c:v>
                      </c:pt>
                      <c:pt idx="466">
                        <c:v>467</c:v>
                      </c:pt>
                      <c:pt idx="467">
                        <c:v>468</c:v>
                      </c:pt>
                      <c:pt idx="468">
                        <c:v>469</c:v>
                      </c:pt>
                      <c:pt idx="469">
                        <c:v>470</c:v>
                      </c:pt>
                      <c:pt idx="470">
                        <c:v>471</c:v>
                      </c:pt>
                      <c:pt idx="471">
                        <c:v>472</c:v>
                      </c:pt>
                      <c:pt idx="472">
                        <c:v>473</c:v>
                      </c:pt>
                      <c:pt idx="473">
                        <c:v>474</c:v>
                      </c:pt>
                      <c:pt idx="474">
                        <c:v>475</c:v>
                      </c:pt>
                      <c:pt idx="475">
                        <c:v>476</c:v>
                      </c:pt>
                      <c:pt idx="476">
                        <c:v>477</c:v>
                      </c:pt>
                      <c:pt idx="477">
                        <c:v>478</c:v>
                      </c:pt>
                      <c:pt idx="478">
                        <c:v>479</c:v>
                      </c:pt>
                      <c:pt idx="479">
                        <c:v>480</c:v>
                      </c:pt>
                      <c:pt idx="480">
                        <c:v>481</c:v>
                      </c:pt>
                      <c:pt idx="481">
                        <c:v>482</c:v>
                      </c:pt>
                      <c:pt idx="482">
                        <c:v>483</c:v>
                      </c:pt>
                      <c:pt idx="483">
                        <c:v>484</c:v>
                      </c:pt>
                      <c:pt idx="484">
                        <c:v>485</c:v>
                      </c:pt>
                      <c:pt idx="485">
                        <c:v>486</c:v>
                      </c:pt>
                      <c:pt idx="486">
                        <c:v>487</c:v>
                      </c:pt>
                      <c:pt idx="487">
                        <c:v>488</c:v>
                      </c:pt>
                      <c:pt idx="488">
                        <c:v>489</c:v>
                      </c:pt>
                      <c:pt idx="489">
                        <c:v>490</c:v>
                      </c:pt>
                      <c:pt idx="490">
                        <c:v>491</c:v>
                      </c:pt>
                      <c:pt idx="491">
                        <c:v>492</c:v>
                      </c:pt>
                      <c:pt idx="492">
                        <c:v>493</c:v>
                      </c:pt>
                      <c:pt idx="493">
                        <c:v>494</c:v>
                      </c:pt>
                      <c:pt idx="494">
                        <c:v>495</c:v>
                      </c:pt>
                      <c:pt idx="495">
                        <c:v>496</c:v>
                      </c:pt>
                      <c:pt idx="496">
                        <c:v>497</c:v>
                      </c:pt>
                      <c:pt idx="497">
                        <c:v>498</c:v>
                      </c:pt>
                      <c:pt idx="498">
                        <c:v>499</c:v>
                      </c:pt>
                      <c:pt idx="499">
                        <c:v>500</c:v>
                      </c:pt>
                      <c:pt idx="500">
                        <c:v>501</c:v>
                      </c:pt>
                      <c:pt idx="501">
                        <c:v>502</c:v>
                      </c:pt>
                      <c:pt idx="502">
                        <c:v>503</c:v>
                      </c:pt>
                      <c:pt idx="503">
                        <c:v>504</c:v>
                      </c:pt>
                      <c:pt idx="504">
                        <c:v>505</c:v>
                      </c:pt>
                      <c:pt idx="505">
                        <c:v>506</c:v>
                      </c:pt>
                      <c:pt idx="506">
                        <c:v>507</c:v>
                      </c:pt>
                      <c:pt idx="507">
                        <c:v>508</c:v>
                      </c:pt>
                      <c:pt idx="508">
                        <c:v>509</c:v>
                      </c:pt>
                      <c:pt idx="509">
                        <c:v>510</c:v>
                      </c:pt>
                      <c:pt idx="510">
                        <c:v>511</c:v>
                      </c:pt>
                      <c:pt idx="511">
                        <c:v>512</c:v>
                      </c:pt>
                      <c:pt idx="512">
                        <c:v>513</c:v>
                      </c:pt>
                      <c:pt idx="513">
                        <c:v>514</c:v>
                      </c:pt>
                      <c:pt idx="514">
                        <c:v>515</c:v>
                      </c:pt>
                      <c:pt idx="515">
                        <c:v>516</c:v>
                      </c:pt>
                      <c:pt idx="516">
                        <c:v>517</c:v>
                      </c:pt>
                      <c:pt idx="517">
                        <c:v>518</c:v>
                      </c:pt>
                      <c:pt idx="518">
                        <c:v>519</c:v>
                      </c:pt>
                      <c:pt idx="519">
                        <c:v>520</c:v>
                      </c:pt>
                      <c:pt idx="520">
                        <c:v>521</c:v>
                      </c:pt>
                      <c:pt idx="521">
                        <c:v>522</c:v>
                      </c:pt>
                      <c:pt idx="522">
                        <c:v>523</c:v>
                      </c:pt>
                      <c:pt idx="523">
                        <c:v>524</c:v>
                      </c:pt>
                      <c:pt idx="524">
                        <c:v>525</c:v>
                      </c:pt>
                      <c:pt idx="525">
                        <c:v>526</c:v>
                      </c:pt>
                      <c:pt idx="526">
                        <c:v>527</c:v>
                      </c:pt>
                      <c:pt idx="527">
                        <c:v>528</c:v>
                      </c:pt>
                      <c:pt idx="528">
                        <c:v>529</c:v>
                      </c:pt>
                      <c:pt idx="529">
                        <c:v>530</c:v>
                      </c:pt>
                      <c:pt idx="530">
                        <c:v>531</c:v>
                      </c:pt>
                      <c:pt idx="531">
                        <c:v>532</c:v>
                      </c:pt>
                      <c:pt idx="532">
                        <c:v>533</c:v>
                      </c:pt>
                      <c:pt idx="533">
                        <c:v>534</c:v>
                      </c:pt>
                      <c:pt idx="534">
                        <c:v>535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LA_County_Covid19_cases_deaths_!$J$5:$J$541</c15:sqref>
                        </c15:formulaRef>
                      </c:ext>
                    </c:extLst>
                    <c:numCache>
                      <c:formatCode>General</c:formatCode>
                      <c:ptCount val="537"/>
                      <c:pt idx="0">
                        <c:v>4.983078176264934E-45</c:v>
                      </c:pt>
                      <c:pt idx="1">
                        <c:v>1.0509691251020227E-44</c:v>
                      </c:pt>
                      <c:pt idx="2">
                        <c:v>2.2110393846749977E-44</c:v>
                      </c:pt>
                      <c:pt idx="3">
                        <c:v>4.6399923372235894E-44</c:v>
                      </c:pt>
                      <c:pt idx="4">
                        <c:v>9.7129759152493355E-44</c:v>
                      </c:pt>
                      <c:pt idx="5">
                        <c:v>2.0281572492124151E-43</c:v>
                      </c:pt>
                      <c:pt idx="6">
                        <c:v>4.2244016174898399E-43</c:v>
                      </c:pt>
                      <c:pt idx="7">
                        <c:v>8.7769381940962276E-43</c:v>
                      </c:pt>
                      <c:pt idx="8">
                        <c:v>1.8190102396387421E-42</c:v>
                      </c:pt>
                      <c:pt idx="9">
                        <c:v>3.7604646571216926E-42</c:v>
                      </c:pt>
                      <c:pt idx="10">
                        <c:v>7.7546489558445435E-42</c:v>
                      </c:pt>
                      <c:pt idx="11">
                        <c:v>1.5951335063812054E-41</c:v>
                      </c:pt>
                      <c:pt idx="12">
                        <c:v>3.2730014410209673E-41</c:v>
                      </c:pt>
                      <c:pt idx="13">
                        <c:v>6.6989944684242246E-41</c:v>
                      </c:pt>
                      <c:pt idx="14">
                        <c:v>1.367688847675803E-40</c:v>
                      </c:pt>
                      <c:pt idx="15">
                        <c:v>2.7853466689117089E-40</c:v>
                      </c:pt>
                      <c:pt idx="16">
                        <c:v>5.658293487623448E-40</c:v>
                      </c:pt>
                      <c:pt idx="17">
                        <c:v>1.146584186561866E-39</c:v>
                      </c:pt>
                      <c:pt idx="18">
                        <c:v>2.3176117788451925E-39</c:v>
                      </c:pt>
                      <c:pt idx="19">
                        <c:v>4.6729345134473638E-39</c:v>
                      </c:pt>
                      <c:pt idx="20">
                        <c:v>9.3983792087319054E-39</c:v>
                      </c:pt>
                      <c:pt idx="21">
                        <c:v>1.8855171941335475E-38</c:v>
                      </c:pt>
                      <c:pt idx="22">
                        <c:v>3.7733083264236919E-38</c:v>
                      </c:pt>
                      <c:pt idx="23">
                        <c:v>7.532312931101906E-38</c:v>
                      </c:pt>
                      <c:pt idx="24">
                        <c:v>1.4998529407740947E-37</c:v>
                      </c:pt>
                      <c:pt idx="25">
                        <c:v>2.9790875543554814E-37</c:v>
                      </c:pt>
                      <c:pt idx="26">
                        <c:v>5.9024473135787944E-37</c:v>
                      </c:pt>
                      <c:pt idx="27">
                        <c:v>1.166528181049432E-36</c:v>
                      </c:pt>
                      <c:pt idx="28">
                        <c:v>2.2997075687364845E-36</c:v>
                      </c:pt>
                      <c:pt idx="29">
                        <c:v>4.5223509071047755E-36</c:v>
                      </c:pt>
                      <c:pt idx="30">
                        <c:v>8.8709506887811312E-36</c:v>
                      </c:pt>
                      <c:pt idx="31">
                        <c:v>1.7357626383519481E-35</c:v>
                      </c:pt>
                      <c:pt idx="32">
                        <c:v>3.3878546614414719E-35</c:v>
                      </c:pt>
                      <c:pt idx="33">
                        <c:v>6.5958909896834729E-35</c:v>
                      </c:pt>
                      <c:pt idx="34">
                        <c:v>1.2809625465687328E-34</c:v>
                      </c:pt>
                      <c:pt idx="35">
                        <c:v>2.4814964484562744E-34</c:v>
                      </c:pt>
                      <c:pt idx="36">
                        <c:v>4.795182580295874E-34</c:v>
                      </c:pt>
                      <c:pt idx="37">
                        <c:v>9.2429563412848807E-34</c:v>
                      </c:pt>
                      <c:pt idx="38">
                        <c:v>1.777177962434088E-33</c:v>
                      </c:pt>
                      <c:pt idx="39">
                        <c:v>3.4085149293348109E-33</c:v>
                      </c:pt>
                      <c:pt idx="40">
                        <c:v>6.5209931753258312E-33</c:v>
                      </c:pt>
                      <c:pt idx="41">
                        <c:v>1.2444474284801838E-32</c:v>
                      </c:pt>
                      <c:pt idx="42">
                        <c:v>2.3689376337479313E-32</c:v>
                      </c:pt>
                      <c:pt idx="43">
                        <c:v>4.4982642441689565E-32</c:v>
                      </c:pt>
                      <c:pt idx="44">
                        <c:v>8.5202152009339128E-32</c:v>
                      </c:pt>
                      <c:pt idx="45">
                        <c:v>1.6097944593617052E-31</c:v>
                      </c:pt>
                      <c:pt idx="46">
                        <c:v>3.0339230130065855E-31</c:v>
                      </c:pt>
                      <c:pt idx="47">
                        <c:v>5.7036510555929462E-31</c:v>
                      </c:pt>
                      <c:pt idx="48">
                        <c:v>1.0695857381065794E-30</c:v>
                      </c:pt>
                      <c:pt idx="49">
                        <c:v>2.0007486046668424E-30</c:v>
                      </c:pt>
                      <c:pt idx="50">
                        <c:v>3.733221048401925E-30</c:v>
                      </c:pt>
                      <c:pt idx="51">
                        <c:v>6.9484694538721057E-30</c:v>
                      </c:pt>
                      <c:pt idx="52">
                        <c:v>1.2900568921793059E-29</c:v>
                      </c:pt>
                      <c:pt idx="53">
                        <c:v>2.3891468121969505E-29</c:v>
                      </c:pt>
                      <c:pt idx="54">
                        <c:v>4.4135807430179217E-29</c:v>
                      </c:pt>
                      <c:pt idx="55">
                        <c:v>8.1330525448886185E-29</c:v>
                      </c:pt>
                      <c:pt idx="56">
                        <c:v>1.4949626554097622E-28</c:v>
                      </c:pt>
                      <c:pt idx="57">
                        <c:v>2.7410778716853945E-28</c:v>
                      </c:pt>
                      <c:pt idx="58">
                        <c:v>5.0133343210506121E-28</c:v>
                      </c:pt>
                      <c:pt idx="59">
                        <c:v>9.1463164720359329E-28</c:v>
                      </c:pt>
                      <c:pt idx="60">
                        <c:v>1.6644856118655886E-27</c:v>
                      </c:pt>
                      <c:pt idx="61">
                        <c:v>3.0215384852661531E-27</c:v>
                      </c:pt>
                      <c:pt idx="62">
                        <c:v>5.4712993747229552E-27</c:v>
                      </c:pt>
                      <c:pt idx="63">
                        <c:v>9.8825061043122253E-27</c:v>
                      </c:pt>
                      <c:pt idx="64">
                        <c:v>1.7805655541384895E-26</c:v>
                      </c:pt>
                      <c:pt idx="65">
                        <c:v>3.2000967409114572E-26</c:v>
                      </c:pt>
                      <c:pt idx="66">
                        <c:v>5.7369691078516417E-26</c:v>
                      </c:pt>
                      <c:pt idx="67">
                        <c:v>1.0259263370150708E-25</c:v>
                      </c:pt>
                      <c:pt idx="68">
                        <c:v>1.8300548661186471E-25</c:v>
                      </c:pt>
                      <c:pt idx="69">
                        <c:v>3.2563142183441509E-25</c:v>
                      </c:pt>
                      <c:pt idx="70">
                        <c:v>5.7796663025192011E-25</c:v>
                      </c:pt>
                      <c:pt idx="71">
                        <c:v>1.0232776470588023E-24</c:v>
                      </c:pt>
                      <c:pt idx="72">
                        <c:v>1.8071677756049488E-24</c:v>
                      </c:pt>
                      <c:pt idx="73">
                        <c:v>3.1835943425755726E-24</c:v>
                      </c:pt>
                      <c:pt idx="74">
                        <c:v>5.5943706713673494E-24</c:v>
                      </c:pt>
                      <c:pt idx="75">
                        <c:v>9.8061609341214017E-24</c:v>
                      </c:pt>
                      <c:pt idx="76">
                        <c:v>1.7145930466919271E-23</c:v>
                      </c:pt>
                      <c:pt idx="77">
                        <c:v>2.990455634464102E-23</c:v>
                      </c:pt>
                      <c:pt idx="78">
                        <c:v>5.2026898042706863E-23</c:v>
                      </c:pt>
                      <c:pt idx="79">
                        <c:v>9.0288568244544605E-23</c:v>
                      </c:pt>
                      <c:pt idx="80">
                        <c:v>1.5629743943122536E-22</c:v>
                      </c:pt>
                      <c:pt idx="81">
                        <c:v>2.6988902470497232E-22</c:v>
                      </c:pt>
                      <c:pt idx="82">
                        <c:v>4.6487142170829122E-22</c:v>
                      </c:pt>
                      <c:pt idx="83">
                        <c:v>7.9872032635266212E-22</c:v>
                      </c:pt>
                      <c:pt idx="84">
                        <c:v>1.3688973693791606E-21</c:v>
                      </c:pt>
                      <c:pt idx="85">
                        <c:v>2.340244885725268E-21</c:v>
                      </c:pt>
                      <c:pt idx="86">
                        <c:v>3.9908553282604451E-21</c:v>
                      </c:pt>
                      <c:pt idx="87">
                        <c:v>6.7886735967580252E-21</c:v>
                      </c:pt>
                      <c:pt idx="88">
                        <c:v>1.1519089041856427E-20</c:v>
                      </c:pt>
                      <c:pt idx="89">
                        <c:v>1.949690189783513E-20</c:v>
                      </c:pt>
                      <c:pt idx="90">
                        <c:v>3.2917537679530066E-20</c:v>
                      </c:pt>
                      <c:pt idx="91">
                        <c:v>5.5437462072087881E-20</c:v>
                      </c:pt>
                      <c:pt idx="92">
                        <c:v>9.313085767348494E-20</c:v>
                      </c:pt>
                      <c:pt idx="93">
                        <c:v>1.5606234516630659E-19</c:v>
                      </c:pt>
                      <c:pt idx="94">
                        <c:v>2.608656635854215E-19</c:v>
                      </c:pt>
                      <c:pt idx="95">
                        <c:v>4.3496065377827344E-19</c:v>
                      </c:pt>
                      <c:pt idx="96">
                        <c:v>7.2343129235316527E-19</c:v>
                      </c:pt>
                      <c:pt idx="97">
                        <c:v>1.2002145073346257E-18</c:v>
                      </c:pt>
                      <c:pt idx="98">
                        <c:v>1.9862536905798464E-18</c:v>
                      </c:pt>
                      <c:pt idx="99">
                        <c:v>3.2788747415386598E-18</c:v>
                      </c:pt>
                      <c:pt idx="100">
                        <c:v>5.3991973138129107E-18</c:v>
                      </c:pt>
                      <c:pt idx="101">
                        <c:v>8.8684523254459614E-18</c:v>
                      </c:pt>
                      <c:pt idx="102">
                        <c:v>1.4530505933948872E-17</c:v>
                      </c:pt>
                      <c:pt idx="103">
                        <c:v>2.374804703350068E-17</c:v>
                      </c:pt>
                      <c:pt idx="104">
                        <c:v>3.8715897234102392E-17</c:v>
                      </c:pt>
                      <c:pt idx="105">
                        <c:v>6.2960043620089852E-17</c:v>
                      </c:pt>
                      <c:pt idx="106">
                        <c:v>1.0213038659762504E-16</c:v>
                      </c:pt>
                      <c:pt idx="107">
                        <c:v>1.6525674534511323E-16</c:v>
                      </c:pt>
                      <c:pt idx="108">
                        <c:v>2.6673357050635714E-16</c:v>
                      </c:pt>
                      <c:pt idx="109">
                        <c:v>4.2944784275736765E-16</c:v>
                      </c:pt>
                      <c:pt idx="110">
                        <c:v>6.8969556972209402E-16</c:v>
                      </c:pt>
                      <c:pt idx="111">
                        <c:v>1.1048891552520516E-15</c:v>
                      </c:pt>
                      <c:pt idx="112">
                        <c:v>1.7656078427925772E-15</c:v>
                      </c:pt>
                      <c:pt idx="113">
                        <c:v>2.8143885255679158E-15</c:v>
                      </c:pt>
                      <c:pt idx="114">
                        <c:v>4.4749492816318479E-15</c:v>
                      </c:pt>
                      <c:pt idx="115">
                        <c:v>7.0975170949458722E-15</c:v>
                      </c:pt>
                      <c:pt idx="116">
                        <c:v>1.1228947227851154E-14</c:v>
                      </c:pt>
                      <c:pt idx="117">
                        <c:v>1.7720905032632718E-14</c:v>
                      </c:pt>
                      <c:pt idx="118">
                        <c:v>2.78963266243395E-14</c:v>
                      </c:pt>
                      <c:pt idx="119">
                        <c:v>4.3804870855634668E-14</c:v>
                      </c:pt>
                      <c:pt idx="120">
                        <c:v>6.861389175507577E-14</c:v>
                      </c:pt>
                      <c:pt idx="121">
                        <c:v>1.0720522819776958E-13</c:v>
                      </c:pt>
                      <c:pt idx="122">
                        <c:v>1.6708372230317897E-13</c:v>
                      </c:pt>
                      <c:pt idx="123">
                        <c:v>2.5975659460884178E-13</c:v>
                      </c:pt>
                      <c:pt idx="124">
                        <c:v>4.028220970478298E-13</c:v>
                      </c:pt>
                      <c:pt idx="125">
                        <c:v>6.2312367725217751E-13</c:v>
                      </c:pt>
                      <c:pt idx="126">
                        <c:v>9.6150043548287216E-13</c:v>
                      </c:pt>
                      <c:pt idx="127">
                        <c:v>1.4799225257903623E-12</c:v>
                      </c:pt>
                      <c:pt idx="128">
                        <c:v>2.2721800361141265E-12</c:v>
                      </c:pt>
                      <c:pt idx="129">
                        <c:v>3.4798519123791467E-12</c:v>
                      </c:pt>
                      <c:pt idx="130">
                        <c:v>5.3160988685035077E-12</c:v>
                      </c:pt>
                      <c:pt idx="131">
                        <c:v>8.1010180500084473E-12</c:v>
                      </c:pt>
                      <c:pt idx="132">
                        <c:v>1.2314035864304896E-11</c:v>
                      </c:pt>
                      <c:pt idx="133">
                        <c:v>1.8671340207086149E-11</c:v>
                      </c:pt>
                      <c:pt idx="134">
                        <c:v>2.8240009215895626E-11</c:v>
                      </c:pt>
                      <c:pt idx="135">
                        <c:v>4.2605772081469656E-11</c:v>
                      </c:pt>
                      <c:pt idx="136">
                        <c:v>6.4118936336604685E-11</c:v>
                      </c:pt>
                      <c:pt idx="137">
                        <c:v>9.625392378813213E-11</c:v>
                      </c:pt>
                      <c:pt idx="138">
                        <c:v>1.441334690882542E-10</c:v>
                      </c:pt>
                      <c:pt idx="139">
                        <c:v>2.1529081433460095E-10</c:v>
                      </c:pt>
                      <c:pt idx="140">
                        <c:v>3.2077493462151269E-10</c:v>
                      </c:pt>
                      <c:pt idx="141">
                        <c:v>4.7674880549787534E-10</c:v>
                      </c:pt>
                      <c:pt idx="142">
                        <c:v>7.0679434457752217E-10</c:v>
                      </c:pt>
                      <c:pt idx="143">
                        <c:v>1.0452273901598083E-9</c:v>
                      </c:pt>
                      <c:pt idx="144">
                        <c:v>1.5418522601068454E-9</c:v>
                      </c:pt>
                      <c:pt idx="145">
                        <c:v>2.2687623441973812E-9</c:v>
                      </c:pt>
                      <c:pt idx="146">
                        <c:v>3.330040479700764E-9</c:v>
                      </c:pt>
                      <c:pt idx="147">
                        <c:v>4.8755575151097655E-9</c:v>
                      </c:pt>
                      <c:pt idx="148">
                        <c:v>7.1205463710359746E-9</c:v>
                      </c:pt>
                      <c:pt idx="149">
                        <c:v>1.0373292351929049E-8</c:v>
                      </c:pt>
                      <c:pt idx="150">
                        <c:v>1.5074196785774478E-8</c:v>
                      </c:pt>
                      <c:pt idx="151">
                        <c:v>2.1850732827272051E-8</c:v>
                      </c:pt>
                      <c:pt idx="152">
                        <c:v>3.1594544395781478E-8</c:v>
                      </c:pt>
                      <c:pt idx="153">
                        <c:v>4.5569309834314309E-8</c:v>
                      </c:pt>
                      <c:pt idx="154">
                        <c:v>6.55612263839853E-8</c:v>
                      </c:pt>
                      <c:pt idx="155">
                        <c:v>9.4088371218917211E-8</c:v>
                      </c:pt>
                      <c:pt idx="156">
                        <c:v>1.3469116081380154E-7</c:v>
                      </c:pt>
                      <c:pt idx="157">
                        <c:v>1.9233419540111052E-7</c:v>
                      </c:pt>
                      <c:pt idx="158">
                        <c:v>2.739606437122563E-7</c:v>
                      </c:pt>
                      <c:pt idx="159">
                        <c:v>3.8925492375974391E-7</c:v>
                      </c:pt>
                      <c:pt idx="160">
                        <c:v>5.5168898801591037E-7</c:v>
                      </c:pt>
                      <c:pt idx="161">
                        <c:v>7.7995362281367939E-7</c:v>
                      </c:pt>
                      <c:pt idx="162">
                        <c:v>1.0999109049264785E-6</c:v>
                      </c:pt>
                      <c:pt idx="163">
                        <c:v>1.5472500299629487E-6</c:v>
                      </c:pt>
                      <c:pt idx="164">
                        <c:v>2.1710896426718163E-6</c:v>
                      </c:pt>
                      <c:pt idx="165">
                        <c:v>3.0388500809175675E-6</c:v>
                      </c:pt>
                      <c:pt idx="166">
                        <c:v>4.2428244061554162E-6</c:v>
                      </c:pt>
                      <c:pt idx="167">
                        <c:v>5.9090151781078666E-6</c:v>
                      </c:pt>
                      <c:pt idx="168">
                        <c:v>8.2089841372433221E-6</c:v>
                      </c:pt>
                      <c:pt idx="169">
                        <c:v>1.1375696355197726E-5</c:v>
                      </c:pt>
                      <c:pt idx="170">
                        <c:v>1.5724644279617033E-5</c:v>
                      </c:pt>
                      <c:pt idx="171">
                        <c:v>2.1681929701942745E-5</c:v>
                      </c:pt>
                      <c:pt idx="172">
                        <c:v>2.98214872101657E-5</c:v>
                      </c:pt>
                      <c:pt idx="173">
                        <c:v>4.0914281417117875E-5</c:v>
                      </c:pt>
                      <c:pt idx="174">
                        <c:v>5.5993139875203363E-5</c:v>
                      </c:pt>
                      <c:pt idx="175">
                        <c:v>7.6437940858774774E-5</c:v>
                      </c:pt>
                      <c:pt idx="176">
                        <c:v>1.0408721786504023E-4</c:v>
                      </c:pt>
                      <c:pt idx="177">
                        <c:v>1.4138394176608162E-4</c:v>
                      </c:pt>
                      <c:pt idx="178">
                        <c:v>1.9156538397064492E-4</c:v>
                      </c:pt>
                      <c:pt idx="179">
                        <c:v>2.5890965566011462E-4</c:v>
                      </c:pt>
                      <c:pt idx="180">
                        <c:v>3.4905488763693803E-4</c:v>
                      </c:pt>
                      <c:pt idx="181">
                        <c:v>4.6941121766076586E-4</c:v>
                      </c:pt>
                      <c:pt idx="182">
                        <c:v>6.2969097363503894E-4</c:v>
                      </c:pt>
                      <c:pt idx="183">
                        <c:v>8.4258890425932445E-4</c:v>
                      </c:pt>
                      <c:pt idx="184">
                        <c:v>1.124652278408609E-3</c:v>
                      </c:pt>
                      <c:pt idx="185">
                        <c:v>1.4973904633982945E-3</c:v>
                      </c:pt>
                      <c:pt idx="186">
                        <c:v>1.9886855682298239E-3</c:v>
                      </c:pt>
                      <c:pt idx="187">
                        <c:v>2.6345803306949238E-3</c:v>
                      </c:pt>
                      <c:pt idx="188">
                        <c:v>3.4815371360356795E-3</c:v>
                      </c:pt>
                      <c:pt idx="189">
                        <c:v>4.5892834557171233E-3</c:v>
                      </c:pt>
                      <c:pt idx="190">
                        <c:v>6.034384747851243E-3</c:v>
                      </c:pt>
                      <c:pt idx="191">
                        <c:v>7.9147167168312459E-3</c:v>
                      </c:pt>
                      <c:pt idx="192">
                        <c:v>1.0355045636376389E-2</c:v>
                      </c:pt>
                      <c:pt idx="193">
                        <c:v>1.3513969146093536E-2</c:v>
                      </c:pt>
                      <c:pt idx="194">
                        <c:v>1.7592521588859378E-2</c:v>
                      </c:pt>
                      <c:pt idx="195">
                        <c:v>2.2844808719735859E-2</c:v>
                      </c:pt>
                      <c:pt idx="196">
                        <c:v>2.9591107740386043E-2</c:v>
                      </c:pt>
                      <c:pt idx="197">
                        <c:v>3.8233951439549815E-2</c:v>
                      </c:pt>
                      <c:pt idx="198">
                        <c:v>4.9277811168759927E-2</c:v>
                      </c:pt>
                      <c:pt idx="199">
                        <c:v>6.3353103925337398E-2</c:v>
                      </c:pt>
                      <c:pt idx="200">
                        <c:v>8.124537544747884E-2</c:v>
                      </c:pt>
                      <c:pt idx="201">
                        <c:v>0.10393065542831381</c:v>
                      </c:pt>
                      <c:pt idx="202">
                        <c:v>0.13261814413928424</c:v>
                      </c:pt>
                      <c:pt idx="203">
                        <c:v>0.16880157319946834</c:v>
                      </c:pt>
                      <c:pt idx="204">
                        <c:v>0.21432078800982485</c:v>
                      </c:pt>
                      <c:pt idx="205">
                        <c:v>0.27143532626268063</c:v>
                      </c:pt>
                      <c:pt idx="206">
                        <c:v>0.34291201630148882</c:v>
                      </c:pt>
                      <c:pt idx="207">
                        <c:v>0.43212889077538713</c:v>
                      </c:pt>
                      <c:pt idx="208">
                        <c:v>0.54319800416519159</c:v>
                      </c:pt>
                      <c:pt idx="209">
                        <c:v>0.68111005568016803</c:v>
                      </c:pt>
                      <c:pt idx="210">
                        <c:v>0.85190404906621031</c:v>
                      </c:pt>
                      <c:pt idx="211">
                        <c:v>1.0628655641719442</c:v>
                      </c:pt>
                      <c:pt idx="212">
                        <c:v>1.3227575664641396</c:v>
                      </c:pt>
                      <c:pt idx="213">
                        <c:v>1.6420880332771277</c:v>
                      </c:pt>
                      <c:pt idx="214">
                        <c:v>2.0334190208774139</c:v>
                      </c:pt>
                      <c:pt idx="215">
                        <c:v>2.5117221239445713</c:v>
                      </c:pt>
                      <c:pt idx="216">
                        <c:v>3.0947855762391074</c:v>
                      </c:pt>
                      <c:pt idx="217">
                        <c:v>3.8036784932505485</c:v>
                      </c:pt>
                      <c:pt idx="218">
                        <c:v>4.6632779473878196</c:v>
                      </c:pt>
                      <c:pt idx="219">
                        <c:v>5.7028646743427007</c:v>
                      </c:pt>
                      <c:pt idx="220">
                        <c:v>6.95679321387904</c:v>
                      </c:pt>
                      <c:pt idx="221">
                        <c:v>8.4652421655556473</c:v>
                      </c:pt>
                      <c:pt idx="222">
                        <c:v>10.275049963912441</c:v>
                      </c:pt>
                      <c:pt idx="223">
                        <c:v>12.440641120968035</c:v>
                      </c:pt>
                      <c:pt idx="224">
                        <c:v>15.025047217895846</c:v>
                      </c:pt>
                      <c:pt idx="225">
                        <c:v>18.101026023354645</c:v>
                      </c:pt>
                      <c:pt idx="226">
                        <c:v>21.7522809442987</c:v>
                      </c:pt>
                      <c:pt idx="227">
                        <c:v>26.074781548515865</c:v>
                      </c:pt>
                      <c:pt idx="228">
                        <c:v>31.178184111243709</c:v>
                      </c:pt>
                      <c:pt idx="229">
                        <c:v>37.187349009109042</c:v>
                      </c:pt>
                      <c:pt idx="230">
                        <c:v>44.243949296331841</c:v>
                      </c:pt>
                      <c:pt idx="231">
                        <c:v>52.508161940025055</c:v>
                      </c:pt>
                      <c:pt idx="232">
                        <c:v>62.160429960899222</c:v>
                      </c:pt>
                      <c:pt idx="233">
                        <c:v>73.403280129762308</c:v>
                      </c:pt>
                      <c:pt idx="234">
                        <c:v>86.463176927215898</c:v>
                      </c:pt>
                      <c:pt idx="235">
                        <c:v>101.59238921510101</c:v>
                      </c:pt>
                      <c:pt idx="236">
                        <c:v>119.07084153916115</c:v>
                      </c:pt>
                      <c:pt idx="237">
                        <c:v>139.20791724435938</c:v>
                      </c:pt>
                      <c:pt idx="238">
                        <c:v>162.34417571534519</c:v>
                      </c:pt>
                      <c:pt idx="239">
                        <c:v>188.85294115011916</c:v>
                      </c:pt>
                      <c:pt idx="240">
                        <c:v>219.14171544802497</c:v>
                      </c:pt>
                      <c:pt idx="241">
                        <c:v>253.65336317415327</c:v>
                      </c:pt>
                      <c:pt idx="242">
                        <c:v>292.86701229779675</c:v>
                      </c:pt>
                      <c:pt idx="243">
                        <c:v>337.29861065429481</c:v>
                      </c:pt>
                      <c:pt idx="244">
                        <c:v>387.50107502140975</c:v>
                      </c:pt>
                      <c:pt idx="245">
                        <c:v>444.06396751660986</c:v>
                      </c:pt>
                      <c:pt idx="246">
                        <c:v>507.61263289896397</c:v>
                      </c:pt>
                      <c:pt idx="247">
                        <c:v>578.80673048818869</c:v>
                      </c:pt>
                      <c:pt idx="248">
                        <c:v>658.33809597829384</c:v>
                      </c:pt>
                      <c:pt idx="249">
                        <c:v>746.92787159792601</c:v>
                      </c:pt>
                      <c:pt idx="250">
                        <c:v>845.32284800994307</c:v>
                      </c:pt>
                      <c:pt idx="251">
                        <c:v>954.29096818027313</c:v>
                      </c:pt>
                      <c:pt idx="252">
                        <c:v>1074.6159522799103</c:v>
                      </c:pt>
                      <c:pt idx="253">
                        <c:v>1207.0910135738284</c:v>
                      </c:pt>
                      <c:pt idx="254">
                        <c:v>1352.5116482098704</c:v>
                      </c:pt>
                      <c:pt idx="255">
                        <c:v>1511.6674968095674</c:v>
                      </c:pt>
                      <c:pt idx="256">
                        <c:v>1685.3332926827052</c:v>
                      </c:pt>
                      <c:pt idx="257">
                        <c:v>1874.2589301762482</c:v>
                      </c:pt>
                      <c:pt idx="258">
                        <c:v>2079.1587068973099</c:v>
                      </c:pt>
                      <c:pt idx="259">
                        <c:v>2300.6998150224154</c:v>
                      </c:pt>
                      <c:pt idx="260">
                        <c:v>2539.4901792571059</c:v>
                      </c:pt>
                      <c:pt idx="261">
                        <c:v>2796.0657618116325</c:v>
                      </c:pt>
                      <c:pt idx="262">
                        <c:v>3070.8774775211969</c:v>
                      </c:pt>
                      <c:pt idx="263">
                        <c:v>3364.2778844214486</c:v>
                      </c:pt>
                      <c:pt idx="264">
                        <c:v>3676.5078361080832</c:v>
                      </c:pt>
                      <c:pt idx="265">
                        <c:v>4007.6833014496792</c:v>
                      </c:pt>
                      <c:pt idx="266">
                        <c:v>4357.7825740562503</c:v>
                      </c:pt>
                      <c:pt idx="267">
                        <c:v>4726.6341077042989</c:v>
                      </c:pt>
                      <c:pt idx="268">
                        <c:v>5113.9052240736828</c:v>
                      </c:pt>
                      <c:pt idx="269">
                        <c:v>5519.0919450919446</c:v>
                      </c:pt>
                      <c:pt idx="270">
                        <c:v>5941.5102033958592</c:v>
                      </c:pt>
                      <c:pt idx="271">
                        <c:v>6380.2886804737909</c:v>
                      </c:pt>
                      <c:pt idx="272">
                        <c:v>6834.3635126091312</c:v>
                      </c:pt>
                      <c:pt idx="273">
                        <c:v>7302.4750895825637</c:v>
                      </c:pt>
                      <c:pt idx="274">
                        <c:v>7783.1671501174405</c:v>
                      </c:pt>
                      <c:pt idx="275">
                        <c:v>8274.7883513195175</c:v>
                      </c:pt>
                      <c:pt idx="276">
                        <c:v>8775.4964570734355</c:v>
                      </c:pt>
                      <c:pt idx="277">
                        <c:v>9283.2652528750586</c:v>
                      </c:pt>
                      <c:pt idx="278">
                        <c:v>9795.8942524205959</c:v>
                      </c:pt>
                      <c:pt idx="279">
                        <c:v>10311.021215114766</c:v>
                      </c:pt>
                      <c:pt idx="280">
                        <c:v>10826.137444319631</c:v>
                      </c:pt>
                      <c:pt idx="281">
                        <c:v>11338.605784594061</c:v>
                      </c:pt>
                      <c:pt idx="282">
                        <c:v>11845.681183432589</c:v>
                      </c:pt>
                      <c:pt idx="283">
                        <c:v>12344.533630252743</c:v>
                      </c:pt>
                      <c:pt idx="284">
                        <c:v>12832.273233813123</c:v>
                      </c:pt>
                      <c:pt idx="285">
                        <c:v>13305.977150111756</c:v>
                      </c:pt>
                      <c:pt idx="286">
                        <c:v>13762.718027354074</c:v>
                      </c:pt>
                      <c:pt idx="287">
                        <c:v>14199.593593991622</c:v>
                      </c:pt>
                      <c:pt idx="288">
                        <c:v>14613.756981243216</c:v>
                      </c:pt>
                      <c:pt idx="289">
                        <c:v>15002.44734393812</c:v>
                      </c:pt>
                      <c:pt idx="290">
                        <c:v>15363.02032384433</c:v>
                      </c:pt>
                      <c:pt idx="291">
                        <c:v>15692.977888572805</c:v>
                      </c:pt>
                      <c:pt idx="292">
                        <c:v>15989.997077193811</c:v>
                      </c:pt>
                      <c:pt idx="293">
                        <c:v>16251.957191162695</c:v>
                      </c:pt>
                      <c:pt idx="294">
                        <c:v>16476.964986097846</c:v>
                      </c:pt>
                      <c:pt idx="295">
                        <c:v>16663.377446214836</c:v>
                      </c:pt>
                      <c:pt idx="296">
                        <c:v>16809.821758390957</c:v>
                      </c:pt>
                      <c:pt idx="297">
                        <c:v>16915.212146275597</c:v>
                      </c:pt>
                      <c:pt idx="298">
                        <c:v>16978.763275717873</c:v>
                      </c:pt>
                      <c:pt idx="299">
                        <c:v>16999.999999999996</c:v>
                      </c:pt>
                      <c:pt idx="300">
                        <c:v>16978.763275717873</c:v>
                      </c:pt>
                      <c:pt idx="301">
                        <c:v>16915.212146275597</c:v>
                      </c:pt>
                      <c:pt idx="302">
                        <c:v>16809.821758390957</c:v>
                      </c:pt>
                      <c:pt idx="303">
                        <c:v>16663.377446214836</c:v>
                      </c:pt>
                      <c:pt idx="304">
                        <c:v>16476.964986097846</c:v>
                      </c:pt>
                      <c:pt idx="305">
                        <c:v>16251.957191162695</c:v>
                      </c:pt>
                      <c:pt idx="306">
                        <c:v>15989.997077193811</c:v>
                      </c:pt>
                      <c:pt idx="307">
                        <c:v>15692.977888572805</c:v>
                      </c:pt>
                      <c:pt idx="308">
                        <c:v>15363.02032384433</c:v>
                      </c:pt>
                      <c:pt idx="309">
                        <c:v>15002.44734393812</c:v>
                      </c:pt>
                      <c:pt idx="310">
                        <c:v>14613.756981243216</c:v>
                      </c:pt>
                      <c:pt idx="311">
                        <c:v>14199.593593991622</c:v>
                      </c:pt>
                      <c:pt idx="312">
                        <c:v>13762.718027354074</c:v>
                      </c:pt>
                      <c:pt idx="313">
                        <c:v>13305.977150111756</c:v>
                      </c:pt>
                      <c:pt idx="314">
                        <c:v>12832.273233813123</c:v>
                      </c:pt>
                      <c:pt idx="315">
                        <c:v>12344.533630252743</c:v>
                      </c:pt>
                      <c:pt idx="316">
                        <c:v>11845.681183432589</c:v>
                      </c:pt>
                      <c:pt idx="317">
                        <c:v>11338.605784594061</c:v>
                      </c:pt>
                      <c:pt idx="318">
                        <c:v>10826.137444319631</c:v>
                      </c:pt>
                      <c:pt idx="319">
                        <c:v>10311.021215114766</c:v>
                      </c:pt>
                      <c:pt idx="320">
                        <c:v>9795.8942524205959</c:v>
                      </c:pt>
                      <c:pt idx="321">
                        <c:v>9283.2652528750586</c:v>
                      </c:pt>
                      <c:pt idx="322">
                        <c:v>8775.4964570734355</c:v>
                      </c:pt>
                      <c:pt idx="323">
                        <c:v>8274.7883513195175</c:v>
                      </c:pt>
                      <c:pt idx="324">
                        <c:v>7783.1671501174405</c:v>
                      </c:pt>
                      <c:pt idx="325">
                        <c:v>7302.4750895825637</c:v>
                      </c:pt>
                      <c:pt idx="326">
                        <c:v>6834.3635126091312</c:v>
                      </c:pt>
                      <c:pt idx="327">
                        <c:v>6380.2886804737909</c:v>
                      </c:pt>
                      <c:pt idx="328">
                        <c:v>5941.5102033958592</c:v>
                      </c:pt>
                      <c:pt idx="329">
                        <c:v>5519.0919450919446</c:v>
                      </c:pt>
                      <c:pt idx="330">
                        <c:v>5113.9052240736828</c:v>
                      </c:pt>
                      <c:pt idx="331">
                        <c:v>4726.6341077042989</c:v>
                      </c:pt>
                      <c:pt idx="332">
                        <c:v>4357.7825740562503</c:v>
                      </c:pt>
                      <c:pt idx="333">
                        <c:v>4007.6833014496792</c:v>
                      </c:pt>
                      <c:pt idx="334">
                        <c:v>3676.5078361080832</c:v>
                      </c:pt>
                      <c:pt idx="335">
                        <c:v>3364.2778844214486</c:v>
                      </c:pt>
                      <c:pt idx="336">
                        <c:v>3070.8774775211969</c:v>
                      </c:pt>
                      <c:pt idx="337">
                        <c:v>2796.0657618116325</c:v>
                      </c:pt>
                      <c:pt idx="338">
                        <c:v>2539.4901792571059</c:v>
                      </c:pt>
                      <c:pt idx="339">
                        <c:v>2300.6998150224154</c:v>
                      </c:pt>
                      <c:pt idx="340">
                        <c:v>2079.1587068973099</c:v>
                      </c:pt>
                      <c:pt idx="341">
                        <c:v>1874.2589301762482</c:v>
                      </c:pt>
                      <c:pt idx="342">
                        <c:v>1685.3332926827052</c:v>
                      </c:pt>
                      <c:pt idx="343">
                        <c:v>1511.6674968095674</c:v>
                      </c:pt>
                      <c:pt idx="344">
                        <c:v>1352.5116482098704</c:v>
                      </c:pt>
                      <c:pt idx="345">
                        <c:v>1207.0910135738284</c:v>
                      </c:pt>
                      <c:pt idx="346">
                        <c:v>1074.6159522799103</c:v>
                      </c:pt>
                      <c:pt idx="347">
                        <c:v>954.29096818027313</c:v>
                      </c:pt>
                      <c:pt idx="348">
                        <c:v>845.32284800994307</c:v>
                      </c:pt>
                      <c:pt idx="349">
                        <c:v>746.92787159792601</c:v>
                      </c:pt>
                      <c:pt idx="350">
                        <c:v>658.33809597829384</c:v>
                      </c:pt>
                      <c:pt idx="351">
                        <c:v>578.80673048818869</c:v>
                      </c:pt>
                      <c:pt idx="352">
                        <c:v>507.61263289896397</c:v>
                      </c:pt>
                      <c:pt idx="353">
                        <c:v>444.06396751660986</c:v>
                      </c:pt>
                      <c:pt idx="354">
                        <c:v>387.50107502140975</c:v>
                      </c:pt>
                      <c:pt idx="355">
                        <c:v>337.29861065429481</c:v>
                      </c:pt>
                      <c:pt idx="356">
                        <c:v>292.86701229779675</c:v>
                      </c:pt>
                      <c:pt idx="357">
                        <c:v>253.65336317415327</c:v>
                      </c:pt>
                      <c:pt idx="358">
                        <c:v>219.14171544802497</c:v>
                      </c:pt>
                      <c:pt idx="359">
                        <c:v>188.85294115011916</c:v>
                      </c:pt>
                      <c:pt idx="360">
                        <c:v>162.34417571534519</c:v>
                      </c:pt>
                      <c:pt idx="361">
                        <c:v>139.20791724435938</c:v>
                      </c:pt>
                      <c:pt idx="362">
                        <c:v>119.07084153916115</c:v>
                      </c:pt>
                      <c:pt idx="363">
                        <c:v>101.59238921510101</c:v>
                      </c:pt>
                      <c:pt idx="364">
                        <c:v>86.463176927215898</c:v>
                      </c:pt>
                      <c:pt idx="365">
                        <c:v>73.403280129762308</c:v>
                      </c:pt>
                      <c:pt idx="366">
                        <c:v>62.160429960899222</c:v>
                      </c:pt>
                      <c:pt idx="367">
                        <c:v>52.508161940025055</c:v>
                      </c:pt>
                      <c:pt idx="368">
                        <c:v>44.243949296331841</c:v>
                      </c:pt>
                      <c:pt idx="369">
                        <c:v>37.187349009109042</c:v>
                      </c:pt>
                      <c:pt idx="370">
                        <c:v>31.178184111243709</c:v>
                      </c:pt>
                      <c:pt idx="371">
                        <c:v>26.074781548515865</c:v>
                      </c:pt>
                      <c:pt idx="372">
                        <c:v>21.7522809442987</c:v>
                      </c:pt>
                      <c:pt idx="373">
                        <c:v>18.101026023354645</c:v>
                      </c:pt>
                      <c:pt idx="374">
                        <c:v>15.025047217895846</c:v>
                      </c:pt>
                      <c:pt idx="375">
                        <c:v>12.440641120968035</c:v>
                      </c:pt>
                      <c:pt idx="376">
                        <c:v>10.275049963912441</c:v>
                      </c:pt>
                      <c:pt idx="377">
                        <c:v>8.4652421655556473</c:v>
                      </c:pt>
                      <c:pt idx="378">
                        <c:v>6.95679321387904</c:v>
                      </c:pt>
                      <c:pt idx="379">
                        <c:v>5.7028646743427007</c:v>
                      </c:pt>
                      <c:pt idx="380">
                        <c:v>4.6632779473878196</c:v>
                      </c:pt>
                      <c:pt idx="381">
                        <c:v>3.8036784932505485</c:v>
                      </c:pt>
                      <c:pt idx="382">
                        <c:v>3.0947855762391074</c:v>
                      </c:pt>
                      <c:pt idx="383">
                        <c:v>2.5117221239445713</c:v>
                      </c:pt>
                      <c:pt idx="384">
                        <c:v>2.0334190208774139</c:v>
                      </c:pt>
                      <c:pt idx="385">
                        <c:v>1.6420880332771277</c:v>
                      </c:pt>
                      <c:pt idx="386">
                        <c:v>1.3227575664641396</c:v>
                      </c:pt>
                      <c:pt idx="387">
                        <c:v>1.0628655641719442</c:v>
                      </c:pt>
                      <c:pt idx="388">
                        <c:v>0.85190404906621031</c:v>
                      </c:pt>
                      <c:pt idx="389">
                        <c:v>0.68111005568016803</c:v>
                      </c:pt>
                      <c:pt idx="390">
                        <c:v>0.54319800416519159</c:v>
                      </c:pt>
                      <c:pt idx="391">
                        <c:v>0.43212889077538713</c:v>
                      </c:pt>
                      <c:pt idx="392">
                        <c:v>0.34291201630148882</c:v>
                      </c:pt>
                      <c:pt idx="393">
                        <c:v>0.27143532626268063</c:v>
                      </c:pt>
                      <c:pt idx="394">
                        <c:v>0.21432078800982485</c:v>
                      </c:pt>
                      <c:pt idx="395">
                        <c:v>0.16880157319946834</c:v>
                      </c:pt>
                      <c:pt idx="396">
                        <c:v>0.13261814413928424</c:v>
                      </c:pt>
                      <c:pt idx="397">
                        <c:v>0.10393065542831381</c:v>
                      </c:pt>
                      <c:pt idx="398">
                        <c:v>8.124537544747884E-2</c:v>
                      </c:pt>
                      <c:pt idx="399">
                        <c:v>6.3353103925337398E-2</c:v>
                      </c:pt>
                      <c:pt idx="400">
                        <c:v>4.9277811168759927E-2</c:v>
                      </c:pt>
                      <c:pt idx="401">
                        <c:v>3.8233951439549815E-2</c:v>
                      </c:pt>
                      <c:pt idx="402">
                        <c:v>2.9591107740386043E-2</c:v>
                      </c:pt>
                      <c:pt idx="403">
                        <c:v>2.2844808719735859E-2</c:v>
                      </c:pt>
                      <c:pt idx="404">
                        <c:v>1.7592521588859378E-2</c:v>
                      </c:pt>
                      <c:pt idx="405">
                        <c:v>1.3513969146093536E-2</c:v>
                      </c:pt>
                      <c:pt idx="406">
                        <c:v>1.0355045636376389E-2</c:v>
                      </c:pt>
                      <c:pt idx="407">
                        <c:v>7.9147167168312459E-3</c:v>
                      </c:pt>
                      <c:pt idx="408">
                        <c:v>6.034384747851243E-3</c:v>
                      </c:pt>
                      <c:pt idx="409">
                        <c:v>4.5892834557171233E-3</c:v>
                      </c:pt>
                      <c:pt idx="410">
                        <c:v>3.4815371360356795E-3</c:v>
                      </c:pt>
                      <c:pt idx="411">
                        <c:v>2.6345803306949238E-3</c:v>
                      </c:pt>
                      <c:pt idx="412">
                        <c:v>1.9886855682298239E-3</c:v>
                      </c:pt>
                      <c:pt idx="413">
                        <c:v>1.4973904633982945E-3</c:v>
                      </c:pt>
                      <c:pt idx="414">
                        <c:v>1.124652278408609E-3</c:v>
                      </c:pt>
                      <c:pt idx="415">
                        <c:v>8.4258890425932445E-4</c:v>
                      </c:pt>
                      <c:pt idx="416">
                        <c:v>6.2969097363503894E-4</c:v>
                      </c:pt>
                      <c:pt idx="417">
                        <c:v>4.6941121766076586E-4</c:v>
                      </c:pt>
                      <c:pt idx="418">
                        <c:v>3.4905488763693803E-4</c:v>
                      </c:pt>
                      <c:pt idx="419">
                        <c:v>2.5890965566011462E-4</c:v>
                      </c:pt>
                      <c:pt idx="420">
                        <c:v>1.9156538397064492E-4</c:v>
                      </c:pt>
                      <c:pt idx="421">
                        <c:v>1.4138394176608162E-4</c:v>
                      </c:pt>
                      <c:pt idx="422">
                        <c:v>1.0408721786504023E-4</c:v>
                      </c:pt>
                      <c:pt idx="423">
                        <c:v>7.6437940858774774E-5</c:v>
                      </c:pt>
                      <c:pt idx="424">
                        <c:v>5.5993139875203363E-5</c:v>
                      </c:pt>
                      <c:pt idx="425">
                        <c:v>4.0914281417117875E-5</c:v>
                      </c:pt>
                      <c:pt idx="426">
                        <c:v>2.98214872101657E-5</c:v>
                      </c:pt>
                      <c:pt idx="427">
                        <c:v>2.1681929701942745E-5</c:v>
                      </c:pt>
                      <c:pt idx="428">
                        <c:v>1.5724644279617033E-5</c:v>
                      </c:pt>
                      <c:pt idx="429">
                        <c:v>1.1375696355197726E-5</c:v>
                      </c:pt>
                      <c:pt idx="430">
                        <c:v>8.2089841372433221E-6</c:v>
                      </c:pt>
                      <c:pt idx="431">
                        <c:v>5.9090151781078666E-6</c:v>
                      </c:pt>
                      <c:pt idx="432">
                        <c:v>4.2428244061554162E-6</c:v>
                      </c:pt>
                      <c:pt idx="433">
                        <c:v>3.0388500809175675E-6</c:v>
                      </c:pt>
                      <c:pt idx="434">
                        <c:v>2.1710896426718163E-6</c:v>
                      </c:pt>
                      <c:pt idx="435">
                        <c:v>1.5472500299629487E-6</c:v>
                      </c:pt>
                      <c:pt idx="436">
                        <c:v>1.0999109049264785E-6</c:v>
                      </c:pt>
                      <c:pt idx="437">
                        <c:v>7.7995362281367939E-7</c:v>
                      </c:pt>
                      <c:pt idx="438">
                        <c:v>5.5168898801591037E-7</c:v>
                      </c:pt>
                      <c:pt idx="439">
                        <c:v>3.8925492375974391E-7</c:v>
                      </c:pt>
                      <c:pt idx="440">
                        <c:v>2.739606437122563E-7</c:v>
                      </c:pt>
                      <c:pt idx="441">
                        <c:v>1.9233419540111052E-7</c:v>
                      </c:pt>
                      <c:pt idx="442">
                        <c:v>1.3469116081380154E-7</c:v>
                      </c:pt>
                      <c:pt idx="443">
                        <c:v>9.4088371218917211E-8</c:v>
                      </c:pt>
                      <c:pt idx="444">
                        <c:v>6.55612263839853E-8</c:v>
                      </c:pt>
                      <c:pt idx="445">
                        <c:v>4.5569309834314309E-8</c:v>
                      </c:pt>
                      <c:pt idx="446">
                        <c:v>3.1594544395781478E-8</c:v>
                      </c:pt>
                      <c:pt idx="447">
                        <c:v>2.1850732827272051E-8</c:v>
                      </c:pt>
                      <c:pt idx="448">
                        <c:v>1.5074196785774478E-8</c:v>
                      </c:pt>
                      <c:pt idx="449">
                        <c:v>1.0373292351929049E-8</c:v>
                      </c:pt>
                      <c:pt idx="450">
                        <c:v>7.1205463710359746E-9</c:v>
                      </c:pt>
                      <c:pt idx="451">
                        <c:v>4.8755575151097655E-9</c:v>
                      </c:pt>
                      <c:pt idx="452">
                        <c:v>3.330040479700764E-9</c:v>
                      </c:pt>
                      <c:pt idx="453">
                        <c:v>2.2687623441973812E-9</c:v>
                      </c:pt>
                      <c:pt idx="454">
                        <c:v>1.5418522601068454E-9</c:v>
                      </c:pt>
                      <c:pt idx="455">
                        <c:v>1.0452273901598083E-9</c:v>
                      </c:pt>
                      <c:pt idx="456">
                        <c:v>7.0679434457752217E-10</c:v>
                      </c:pt>
                      <c:pt idx="457">
                        <c:v>4.7674880549787534E-10</c:v>
                      </c:pt>
                      <c:pt idx="458">
                        <c:v>3.2077493462151269E-10</c:v>
                      </c:pt>
                      <c:pt idx="459">
                        <c:v>2.1529081433460095E-10</c:v>
                      </c:pt>
                      <c:pt idx="460">
                        <c:v>1.441334690882542E-10</c:v>
                      </c:pt>
                      <c:pt idx="461">
                        <c:v>9.625392378813213E-11</c:v>
                      </c:pt>
                      <c:pt idx="462">
                        <c:v>6.4118936336604685E-11</c:v>
                      </c:pt>
                      <c:pt idx="463">
                        <c:v>4.2605772081469656E-11</c:v>
                      </c:pt>
                      <c:pt idx="464">
                        <c:v>2.8240009215895626E-11</c:v>
                      </c:pt>
                      <c:pt idx="465">
                        <c:v>1.8671340207086149E-11</c:v>
                      </c:pt>
                      <c:pt idx="466">
                        <c:v>1.2314035864304896E-11</c:v>
                      </c:pt>
                      <c:pt idx="467">
                        <c:v>8.1010180500084473E-12</c:v>
                      </c:pt>
                      <c:pt idx="468">
                        <c:v>5.3160988685035077E-12</c:v>
                      </c:pt>
                      <c:pt idx="469">
                        <c:v>3.4798519123791467E-12</c:v>
                      </c:pt>
                      <c:pt idx="470">
                        <c:v>2.2721800361141265E-12</c:v>
                      </c:pt>
                      <c:pt idx="471">
                        <c:v>1.4799225257903623E-12</c:v>
                      </c:pt>
                      <c:pt idx="472">
                        <c:v>9.6150043548287216E-13</c:v>
                      </c:pt>
                      <c:pt idx="473">
                        <c:v>6.2312367725217751E-13</c:v>
                      </c:pt>
                      <c:pt idx="474">
                        <c:v>4.028220970478298E-13</c:v>
                      </c:pt>
                      <c:pt idx="475">
                        <c:v>2.5975659460884178E-13</c:v>
                      </c:pt>
                      <c:pt idx="476">
                        <c:v>1.6708372230317897E-13</c:v>
                      </c:pt>
                      <c:pt idx="477">
                        <c:v>1.0720522819776958E-13</c:v>
                      </c:pt>
                      <c:pt idx="478">
                        <c:v>6.861389175507577E-14</c:v>
                      </c:pt>
                      <c:pt idx="479">
                        <c:v>4.3804870855634668E-14</c:v>
                      </c:pt>
                      <c:pt idx="480">
                        <c:v>2.78963266243395E-14</c:v>
                      </c:pt>
                      <c:pt idx="481">
                        <c:v>1.7720905032632718E-14</c:v>
                      </c:pt>
                      <c:pt idx="482">
                        <c:v>1.1228947227851154E-14</c:v>
                      </c:pt>
                      <c:pt idx="483">
                        <c:v>7.0975170949458722E-15</c:v>
                      </c:pt>
                      <c:pt idx="484">
                        <c:v>4.4749492816318479E-15</c:v>
                      </c:pt>
                      <c:pt idx="485">
                        <c:v>2.8143885255679158E-15</c:v>
                      </c:pt>
                      <c:pt idx="486">
                        <c:v>1.7656078427925772E-15</c:v>
                      </c:pt>
                      <c:pt idx="487">
                        <c:v>1.1048891552520516E-15</c:v>
                      </c:pt>
                      <c:pt idx="488">
                        <c:v>6.8969556972209402E-16</c:v>
                      </c:pt>
                      <c:pt idx="489">
                        <c:v>4.2944784275736765E-16</c:v>
                      </c:pt>
                      <c:pt idx="490">
                        <c:v>2.6673357050635714E-16</c:v>
                      </c:pt>
                      <c:pt idx="491">
                        <c:v>1.6525674534511323E-16</c:v>
                      </c:pt>
                      <c:pt idx="492">
                        <c:v>1.0213038659762504E-16</c:v>
                      </c:pt>
                      <c:pt idx="493">
                        <c:v>6.2960043620089852E-17</c:v>
                      </c:pt>
                      <c:pt idx="494">
                        <c:v>3.8715897234102392E-17</c:v>
                      </c:pt>
                      <c:pt idx="495">
                        <c:v>2.374804703350068E-17</c:v>
                      </c:pt>
                      <c:pt idx="496">
                        <c:v>1.4530505933948872E-17</c:v>
                      </c:pt>
                      <c:pt idx="497">
                        <c:v>8.8684523254459614E-18</c:v>
                      </c:pt>
                      <c:pt idx="498">
                        <c:v>5.3991973138129107E-18</c:v>
                      </c:pt>
                      <c:pt idx="499">
                        <c:v>3.2788747415386598E-18</c:v>
                      </c:pt>
                      <c:pt idx="500">
                        <c:v>1.9862536905798464E-18</c:v>
                      </c:pt>
                      <c:pt idx="501">
                        <c:v>1.2002145073346257E-18</c:v>
                      </c:pt>
                      <c:pt idx="502">
                        <c:v>7.2343129235316527E-19</c:v>
                      </c:pt>
                      <c:pt idx="503">
                        <c:v>4.3496065377827344E-19</c:v>
                      </c:pt>
                      <c:pt idx="504">
                        <c:v>2.608656635854215E-19</c:v>
                      </c:pt>
                      <c:pt idx="505">
                        <c:v>1.5606234516630659E-19</c:v>
                      </c:pt>
                      <c:pt idx="506">
                        <c:v>9.313085767348494E-20</c:v>
                      </c:pt>
                      <c:pt idx="507">
                        <c:v>5.5437462072087881E-20</c:v>
                      </c:pt>
                      <c:pt idx="508">
                        <c:v>3.2917537679530066E-20</c:v>
                      </c:pt>
                      <c:pt idx="509">
                        <c:v>1.949690189783513E-20</c:v>
                      </c:pt>
                      <c:pt idx="510">
                        <c:v>1.1519089041856427E-20</c:v>
                      </c:pt>
                      <c:pt idx="511">
                        <c:v>6.7886735967580252E-21</c:v>
                      </c:pt>
                      <c:pt idx="512">
                        <c:v>3.9908553282604451E-21</c:v>
                      </c:pt>
                      <c:pt idx="513">
                        <c:v>2.340244885725268E-21</c:v>
                      </c:pt>
                      <c:pt idx="514">
                        <c:v>1.3688973693791606E-21</c:v>
                      </c:pt>
                      <c:pt idx="515">
                        <c:v>7.9872032635266212E-22</c:v>
                      </c:pt>
                      <c:pt idx="516">
                        <c:v>4.6487142170829122E-22</c:v>
                      </c:pt>
                      <c:pt idx="517">
                        <c:v>2.6988902470497232E-22</c:v>
                      </c:pt>
                      <c:pt idx="518">
                        <c:v>1.5629743943122536E-22</c:v>
                      </c:pt>
                      <c:pt idx="519">
                        <c:v>9.0288568244544605E-23</c:v>
                      </c:pt>
                      <c:pt idx="520">
                        <c:v>5.2026898042706863E-23</c:v>
                      </c:pt>
                      <c:pt idx="521">
                        <c:v>2.990455634464102E-23</c:v>
                      </c:pt>
                      <c:pt idx="522">
                        <c:v>1.7145930466919271E-23</c:v>
                      </c:pt>
                      <c:pt idx="523">
                        <c:v>9.8061609341214017E-24</c:v>
                      </c:pt>
                      <c:pt idx="524">
                        <c:v>5.5943706713673494E-24</c:v>
                      </c:pt>
                      <c:pt idx="525">
                        <c:v>3.1835943425755726E-24</c:v>
                      </c:pt>
                      <c:pt idx="526">
                        <c:v>1.8071677756049488E-24</c:v>
                      </c:pt>
                      <c:pt idx="527">
                        <c:v>1.0232776470588023E-24</c:v>
                      </c:pt>
                      <c:pt idx="528">
                        <c:v>5.7796663025192011E-25</c:v>
                      </c:pt>
                      <c:pt idx="529">
                        <c:v>3.2563142183441509E-25</c:v>
                      </c:pt>
                      <c:pt idx="530">
                        <c:v>1.8300548661186471E-25</c:v>
                      </c:pt>
                      <c:pt idx="531">
                        <c:v>1.0259263370150708E-25</c:v>
                      </c:pt>
                      <c:pt idx="532">
                        <c:v>5.7369691078516417E-26</c:v>
                      </c:pt>
                      <c:pt idx="533">
                        <c:v>3.2000967409114572E-26</c:v>
                      </c:pt>
                      <c:pt idx="534">
                        <c:v>1.7805655541384895E-26</c:v>
                      </c:pt>
                      <c:pt idx="535">
                        <c:v>9.8825061043122253E-27</c:v>
                      </c:pt>
                      <c:pt idx="536">
                        <c:v>5.4712993747229552E-27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26ED-404B-85C3-A3E01B50C8A1}"/>
                  </c:ext>
                </c:extLst>
              </c15:ser>
            </c15:filteredScatterSeries>
            <c15:filteredScatterSeries>
              <c15:ser>
                <c:idx val="7"/>
                <c:order val="4"/>
                <c:tx>
                  <c:v>Sum of 1 and 2</c:v>
                </c:tx>
                <c:spPr>
                  <a:ln w="57150"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LA_County_Covid19_cases_deaths_!$A$5:$A$541</c15:sqref>
                        </c15:formulaRef>
                      </c:ext>
                    </c:extLst>
                    <c:numCache>
                      <c:formatCode>General</c:formatCode>
                      <c:ptCount val="53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  <c:pt idx="250">
                        <c:v>251</c:v>
                      </c:pt>
                      <c:pt idx="251">
                        <c:v>252</c:v>
                      </c:pt>
                      <c:pt idx="252">
                        <c:v>253</c:v>
                      </c:pt>
                      <c:pt idx="253">
                        <c:v>254</c:v>
                      </c:pt>
                      <c:pt idx="254">
                        <c:v>255</c:v>
                      </c:pt>
                      <c:pt idx="255">
                        <c:v>256</c:v>
                      </c:pt>
                      <c:pt idx="256">
                        <c:v>257</c:v>
                      </c:pt>
                      <c:pt idx="257">
                        <c:v>258</c:v>
                      </c:pt>
                      <c:pt idx="258">
                        <c:v>259</c:v>
                      </c:pt>
                      <c:pt idx="259">
                        <c:v>260</c:v>
                      </c:pt>
                      <c:pt idx="260">
                        <c:v>261</c:v>
                      </c:pt>
                      <c:pt idx="261">
                        <c:v>262</c:v>
                      </c:pt>
                      <c:pt idx="262">
                        <c:v>263</c:v>
                      </c:pt>
                      <c:pt idx="263">
                        <c:v>264</c:v>
                      </c:pt>
                      <c:pt idx="264">
                        <c:v>265</c:v>
                      </c:pt>
                      <c:pt idx="265">
                        <c:v>266</c:v>
                      </c:pt>
                      <c:pt idx="266">
                        <c:v>267</c:v>
                      </c:pt>
                      <c:pt idx="267">
                        <c:v>268</c:v>
                      </c:pt>
                      <c:pt idx="268">
                        <c:v>269</c:v>
                      </c:pt>
                      <c:pt idx="269">
                        <c:v>270</c:v>
                      </c:pt>
                      <c:pt idx="270">
                        <c:v>271</c:v>
                      </c:pt>
                      <c:pt idx="271">
                        <c:v>272</c:v>
                      </c:pt>
                      <c:pt idx="272">
                        <c:v>273</c:v>
                      </c:pt>
                      <c:pt idx="273">
                        <c:v>274</c:v>
                      </c:pt>
                      <c:pt idx="274">
                        <c:v>275</c:v>
                      </c:pt>
                      <c:pt idx="275">
                        <c:v>276</c:v>
                      </c:pt>
                      <c:pt idx="276">
                        <c:v>277</c:v>
                      </c:pt>
                      <c:pt idx="277">
                        <c:v>278</c:v>
                      </c:pt>
                      <c:pt idx="278">
                        <c:v>279</c:v>
                      </c:pt>
                      <c:pt idx="279">
                        <c:v>280</c:v>
                      </c:pt>
                      <c:pt idx="280">
                        <c:v>281</c:v>
                      </c:pt>
                      <c:pt idx="281">
                        <c:v>282</c:v>
                      </c:pt>
                      <c:pt idx="282">
                        <c:v>283</c:v>
                      </c:pt>
                      <c:pt idx="283">
                        <c:v>284</c:v>
                      </c:pt>
                      <c:pt idx="284">
                        <c:v>285</c:v>
                      </c:pt>
                      <c:pt idx="285">
                        <c:v>286</c:v>
                      </c:pt>
                      <c:pt idx="286">
                        <c:v>287</c:v>
                      </c:pt>
                      <c:pt idx="287">
                        <c:v>288</c:v>
                      </c:pt>
                      <c:pt idx="288">
                        <c:v>289</c:v>
                      </c:pt>
                      <c:pt idx="289">
                        <c:v>290</c:v>
                      </c:pt>
                      <c:pt idx="290">
                        <c:v>291</c:v>
                      </c:pt>
                      <c:pt idx="291">
                        <c:v>292</c:v>
                      </c:pt>
                      <c:pt idx="292">
                        <c:v>293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296</c:v>
                      </c:pt>
                      <c:pt idx="296">
                        <c:v>297</c:v>
                      </c:pt>
                      <c:pt idx="297">
                        <c:v>298</c:v>
                      </c:pt>
                      <c:pt idx="298">
                        <c:v>299</c:v>
                      </c:pt>
                      <c:pt idx="299">
                        <c:v>300</c:v>
                      </c:pt>
                      <c:pt idx="300">
                        <c:v>301</c:v>
                      </c:pt>
                      <c:pt idx="301">
                        <c:v>302</c:v>
                      </c:pt>
                      <c:pt idx="302">
                        <c:v>303</c:v>
                      </c:pt>
                      <c:pt idx="303">
                        <c:v>304</c:v>
                      </c:pt>
                      <c:pt idx="304">
                        <c:v>305</c:v>
                      </c:pt>
                      <c:pt idx="305">
                        <c:v>306</c:v>
                      </c:pt>
                      <c:pt idx="306">
                        <c:v>307</c:v>
                      </c:pt>
                      <c:pt idx="307">
                        <c:v>308</c:v>
                      </c:pt>
                      <c:pt idx="308">
                        <c:v>309</c:v>
                      </c:pt>
                      <c:pt idx="309">
                        <c:v>310</c:v>
                      </c:pt>
                      <c:pt idx="310">
                        <c:v>311</c:v>
                      </c:pt>
                      <c:pt idx="311">
                        <c:v>312</c:v>
                      </c:pt>
                      <c:pt idx="312">
                        <c:v>313</c:v>
                      </c:pt>
                      <c:pt idx="313">
                        <c:v>314</c:v>
                      </c:pt>
                      <c:pt idx="314">
                        <c:v>315</c:v>
                      </c:pt>
                      <c:pt idx="315">
                        <c:v>316</c:v>
                      </c:pt>
                      <c:pt idx="316">
                        <c:v>317</c:v>
                      </c:pt>
                      <c:pt idx="317">
                        <c:v>318</c:v>
                      </c:pt>
                      <c:pt idx="318">
                        <c:v>319</c:v>
                      </c:pt>
                      <c:pt idx="319">
                        <c:v>320</c:v>
                      </c:pt>
                      <c:pt idx="320">
                        <c:v>321</c:v>
                      </c:pt>
                      <c:pt idx="321">
                        <c:v>322</c:v>
                      </c:pt>
                      <c:pt idx="322">
                        <c:v>323</c:v>
                      </c:pt>
                      <c:pt idx="323">
                        <c:v>324</c:v>
                      </c:pt>
                      <c:pt idx="324">
                        <c:v>325</c:v>
                      </c:pt>
                      <c:pt idx="325">
                        <c:v>326</c:v>
                      </c:pt>
                      <c:pt idx="326">
                        <c:v>327</c:v>
                      </c:pt>
                      <c:pt idx="327">
                        <c:v>328</c:v>
                      </c:pt>
                      <c:pt idx="328">
                        <c:v>329</c:v>
                      </c:pt>
                      <c:pt idx="329">
                        <c:v>330</c:v>
                      </c:pt>
                      <c:pt idx="330">
                        <c:v>331</c:v>
                      </c:pt>
                      <c:pt idx="331">
                        <c:v>332</c:v>
                      </c:pt>
                      <c:pt idx="332">
                        <c:v>333</c:v>
                      </c:pt>
                      <c:pt idx="333">
                        <c:v>334</c:v>
                      </c:pt>
                      <c:pt idx="334">
                        <c:v>335</c:v>
                      </c:pt>
                      <c:pt idx="335">
                        <c:v>336</c:v>
                      </c:pt>
                      <c:pt idx="336">
                        <c:v>337</c:v>
                      </c:pt>
                      <c:pt idx="337">
                        <c:v>338</c:v>
                      </c:pt>
                      <c:pt idx="338">
                        <c:v>339</c:v>
                      </c:pt>
                      <c:pt idx="339">
                        <c:v>340</c:v>
                      </c:pt>
                      <c:pt idx="340">
                        <c:v>341</c:v>
                      </c:pt>
                      <c:pt idx="341">
                        <c:v>342</c:v>
                      </c:pt>
                      <c:pt idx="342">
                        <c:v>343</c:v>
                      </c:pt>
                      <c:pt idx="343">
                        <c:v>344</c:v>
                      </c:pt>
                      <c:pt idx="344">
                        <c:v>345</c:v>
                      </c:pt>
                      <c:pt idx="345">
                        <c:v>346</c:v>
                      </c:pt>
                      <c:pt idx="346">
                        <c:v>347</c:v>
                      </c:pt>
                      <c:pt idx="347">
                        <c:v>348</c:v>
                      </c:pt>
                      <c:pt idx="348">
                        <c:v>349</c:v>
                      </c:pt>
                      <c:pt idx="349">
                        <c:v>350</c:v>
                      </c:pt>
                      <c:pt idx="350">
                        <c:v>351</c:v>
                      </c:pt>
                      <c:pt idx="351">
                        <c:v>352</c:v>
                      </c:pt>
                      <c:pt idx="352">
                        <c:v>353</c:v>
                      </c:pt>
                      <c:pt idx="353">
                        <c:v>354</c:v>
                      </c:pt>
                      <c:pt idx="354">
                        <c:v>355</c:v>
                      </c:pt>
                      <c:pt idx="355">
                        <c:v>356</c:v>
                      </c:pt>
                      <c:pt idx="356">
                        <c:v>357</c:v>
                      </c:pt>
                      <c:pt idx="357">
                        <c:v>358</c:v>
                      </c:pt>
                      <c:pt idx="358">
                        <c:v>359</c:v>
                      </c:pt>
                      <c:pt idx="359">
                        <c:v>360</c:v>
                      </c:pt>
                      <c:pt idx="360">
                        <c:v>361</c:v>
                      </c:pt>
                      <c:pt idx="361">
                        <c:v>362</c:v>
                      </c:pt>
                      <c:pt idx="362">
                        <c:v>363</c:v>
                      </c:pt>
                      <c:pt idx="363">
                        <c:v>364</c:v>
                      </c:pt>
                      <c:pt idx="364">
                        <c:v>365</c:v>
                      </c:pt>
                      <c:pt idx="365">
                        <c:v>366</c:v>
                      </c:pt>
                      <c:pt idx="366">
                        <c:v>367</c:v>
                      </c:pt>
                      <c:pt idx="367">
                        <c:v>368</c:v>
                      </c:pt>
                      <c:pt idx="368">
                        <c:v>369</c:v>
                      </c:pt>
                      <c:pt idx="369">
                        <c:v>370</c:v>
                      </c:pt>
                      <c:pt idx="370">
                        <c:v>371</c:v>
                      </c:pt>
                      <c:pt idx="371">
                        <c:v>372</c:v>
                      </c:pt>
                      <c:pt idx="372">
                        <c:v>373</c:v>
                      </c:pt>
                      <c:pt idx="373">
                        <c:v>374</c:v>
                      </c:pt>
                      <c:pt idx="374">
                        <c:v>375</c:v>
                      </c:pt>
                      <c:pt idx="375">
                        <c:v>376</c:v>
                      </c:pt>
                      <c:pt idx="376">
                        <c:v>377</c:v>
                      </c:pt>
                      <c:pt idx="377">
                        <c:v>378</c:v>
                      </c:pt>
                      <c:pt idx="378">
                        <c:v>379</c:v>
                      </c:pt>
                      <c:pt idx="379">
                        <c:v>380</c:v>
                      </c:pt>
                      <c:pt idx="380">
                        <c:v>381</c:v>
                      </c:pt>
                      <c:pt idx="381">
                        <c:v>382</c:v>
                      </c:pt>
                      <c:pt idx="382">
                        <c:v>383</c:v>
                      </c:pt>
                      <c:pt idx="383">
                        <c:v>384</c:v>
                      </c:pt>
                      <c:pt idx="384">
                        <c:v>385</c:v>
                      </c:pt>
                      <c:pt idx="385">
                        <c:v>386</c:v>
                      </c:pt>
                      <c:pt idx="386">
                        <c:v>387</c:v>
                      </c:pt>
                      <c:pt idx="387">
                        <c:v>388</c:v>
                      </c:pt>
                      <c:pt idx="388">
                        <c:v>389</c:v>
                      </c:pt>
                      <c:pt idx="389">
                        <c:v>390</c:v>
                      </c:pt>
                      <c:pt idx="390">
                        <c:v>391</c:v>
                      </c:pt>
                      <c:pt idx="391">
                        <c:v>392</c:v>
                      </c:pt>
                      <c:pt idx="392">
                        <c:v>393</c:v>
                      </c:pt>
                      <c:pt idx="393">
                        <c:v>394</c:v>
                      </c:pt>
                      <c:pt idx="394">
                        <c:v>395</c:v>
                      </c:pt>
                      <c:pt idx="395">
                        <c:v>396</c:v>
                      </c:pt>
                      <c:pt idx="396">
                        <c:v>397</c:v>
                      </c:pt>
                      <c:pt idx="397">
                        <c:v>398</c:v>
                      </c:pt>
                      <c:pt idx="398">
                        <c:v>399</c:v>
                      </c:pt>
                      <c:pt idx="399">
                        <c:v>400</c:v>
                      </c:pt>
                      <c:pt idx="400">
                        <c:v>401</c:v>
                      </c:pt>
                      <c:pt idx="401">
                        <c:v>402</c:v>
                      </c:pt>
                      <c:pt idx="402">
                        <c:v>403</c:v>
                      </c:pt>
                      <c:pt idx="403">
                        <c:v>404</c:v>
                      </c:pt>
                      <c:pt idx="404">
                        <c:v>405</c:v>
                      </c:pt>
                      <c:pt idx="405">
                        <c:v>406</c:v>
                      </c:pt>
                      <c:pt idx="406">
                        <c:v>407</c:v>
                      </c:pt>
                      <c:pt idx="407">
                        <c:v>408</c:v>
                      </c:pt>
                      <c:pt idx="408">
                        <c:v>409</c:v>
                      </c:pt>
                      <c:pt idx="409">
                        <c:v>410</c:v>
                      </c:pt>
                      <c:pt idx="410">
                        <c:v>411</c:v>
                      </c:pt>
                      <c:pt idx="411">
                        <c:v>412</c:v>
                      </c:pt>
                      <c:pt idx="412">
                        <c:v>413</c:v>
                      </c:pt>
                      <c:pt idx="413">
                        <c:v>414</c:v>
                      </c:pt>
                      <c:pt idx="414">
                        <c:v>415</c:v>
                      </c:pt>
                      <c:pt idx="415">
                        <c:v>416</c:v>
                      </c:pt>
                      <c:pt idx="416">
                        <c:v>417</c:v>
                      </c:pt>
                      <c:pt idx="417">
                        <c:v>418</c:v>
                      </c:pt>
                      <c:pt idx="418">
                        <c:v>419</c:v>
                      </c:pt>
                      <c:pt idx="419">
                        <c:v>420</c:v>
                      </c:pt>
                      <c:pt idx="420">
                        <c:v>421</c:v>
                      </c:pt>
                      <c:pt idx="421">
                        <c:v>422</c:v>
                      </c:pt>
                      <c:pt idx="422">
                        <c:v>423</c:v>
                      </c:pt>
                      <c:pt idx="423">
                        <c:v>424</c:v>
                      </c:pt>
                      <c:pt idx="424">
                        <c:v>425</c:v>
                      </c:pt>
                      <c:pt idx="425">
                        <c:v>426</c:v>
                      </c:pt>
                      <c:pt idx="426">
                        <c:v>427</c:v>
                      </c:pt>
                      <c:pt idx="427">
                        <c:v>428</c:v>
                      </c:pt>
                      <c:pt idx="428">
                        <c:v>429</c:v>
                      </c:pt>
                      <c:pt idx="429">
                        <c:v>430</c:v>
                      </c:pt>
                      <c:pt idx="430">
                        <c:v>431</c:v>
                      </c:pt>
                      <c:pt idx="431">
                        <c:v>432</c:v>
                      </c:pt>
                      <c:pt idx="432">
                        <c:v>433</c:v>
                      </c:pt>
                      <c:pt idx="433">
                        <c:v>434</c:v>
                      </c:pt>
                      <c:pt idx="434">
                        <c:v>435</c:v>
                      </c:pt>
                      <c:pt idx="435">
                        <c:v>436</c:v>
                      </c:pt>
                      <c:pt idx="436">
                        <c:v>437</c:v>
                      </c:pt>
                      <c:pt idx="437">
                        <c:v>438</c:v>
                      </c:pt>
                      <c:pt idx="438">
                        <c:v>439</c:v>
                      </c:pt>
                      <c:pt idx="439">
                        <c:v>440</c:v>
                      </c:pt>
                      <c:pt idx="440">
                        <c:v>441</c:v>
                      </c:pt>
                      <c:pt idx="441">
                        <c:v>442</c:v>
                      </c:pt>
                      <c:pt idx="442">
                        <c:v>443</c:v>
                      </c:pt>
                      <c:pt idx="443">
                        <c:v>444</c:v>
                      </c:pt>
                      <c:pt idx="444">
                        <c:v>445</c:v>
                      </c:pt>
                      <c:pt idx="445">
                        <c:v>446</c:v>
                      </c:pt>
                      <c:pt idx="446">
                        <c:v>447</c:v>
                      </c:pt>
                      <c:pt idx="447">
                        <c:v>448</c:v>
                      </c:pt>
                      <c:pt idx="448">
                        <c:v>449</c:v>
                      </c:pt>
                      <c:pt idx="449">
                        <c:v>450</c:v>
                      </c:pt>
                      <c:pt idx="450">
                        <c:v>451</c:v>
                      </c:pt>
                      <c:pt idx="451">
                        <c:v>452</c:v>
                      </c:pt>
                      <c:pt idx="452">
                        <c:v>453</c:v>
                      </c:pt>
                      <c:pt idx="453">
                        <c:v>454</c:v>
                      </c:pt>
                      <c:pt idx="454">
                        <c:v>455</c:v>
                      </c:pt>
                      <c:pt idx="455">
                        <c:v>456</c:v>
                      </c:pt>
                      <c:pt idx="456">
                        <c:v>457</c:v>
                      </c:pt>
                      <c:pt idx="457">
                        <c:v>458</c:v>
                      </c:pt>
                      <c:pt idx="458">
                        <c:v>459</c:v>
                      </c:pt>
                      <c:pt idx="459">
                        <c:v>460</c:v>
                      </c:pt>
                      <c:pt idx="460">
                        <c:v>461</c:v>
                      </c:pt>
                      <c:pt idx="461">
                        <c:v>462</c:v>
                      </c:pt>
                      <c:pt idx="462">
                        <c:v>463</c:v>
                      </c:pt>
                      <c:pt idx="463">
                        <c:v>464</c:v>
                      </c:pt>
                      <c:pt idx="464">
                        <c:v>465</c:v>
                      </c:pt>
                      <c:pt idx="465">
                        <c:v>466</c:v>
                      </c:pt>
                      <c:pt idx="466">
                        <c:v>467</c:v>
                      </c:pt>
                      <c:pt idx="467">
                        <c:v>468</c:v>
                      </c:pt>
                      <c:pt idx="468">
                        <c:v>469</c:v>
                      </c:pt>
                      <c:pt idx="469">
                        <c:v>470</c:v>
                      </c:pt>
                      <c:pt idx="470">
                        <c:v>471</c:v>
                      </c:pt>
                      <c:pt idx="471">
                        <c:v>472</c:v>
                      </c:pt>
                      <c:pt idx="472">
                        <c:v>473</c:v>
                      </c:pt>
                      <c:pt idx="473">
                        <c:v>474</c:v>
                      </c:pt>
                      <c:pt idx="474">
                        <c:v>475</c:v>
                      </c:pt>
                      <c:pt idx="475">
                        <c:v>476</c:v>
                      </c:pt>
                      <c:pt idx="476">
                        <c:v>477</c:v>
                      </c:pt>
                      <c:pt idx="477">
                        <c:v>478</c:v>
                      </c:pt>
                      <c:pt idx="478">
                        <c:v>479</c:v>
                      </c:pt>
                      <c:pt idx="479">
                        <c:v>480</c:v>
                      </c:pt>
                      <c:pt idx="480">
                        <c:v>481</c:v>
                      </c:pt>
                      <c:pt idx="481">
                        <c:v>482</c:v>
                      </c:pt>
                      <c:pt idx="482">
                        <c:v>483</c:v>
                      </c:pt>
                      <c:pt idx="483">
                        <c:v>484</c:v>
                      </c:pt>
                      <c:pt idx="484">
                        <c:v>485</c:v>
                      </c:pt>
                      <c:pt idx="485">
                        <c:v>486</c:v>
                      </c:pt>
                      <c:pt idx="486">
                        <c:v>487</c:v>
                      </c:pt>
                      <c:pt idx="487">
                        <c:v>488</c:v>
                      </c:pt>
                      <c:pt idx="488">
                        <c:v>489</c:v>
                      </c:pt>
                      <c:pt idx="489">
                        <c:v>490</c:v>
                      </c:pt>
                      <c:pt idx="490">
                        <c:v>491</c:v>
                      </c:pt>
                      <c:pt idx="491">
                        <c:v>492</c:v>
                      </c:pt>
                      <c:pt idx="492">
                        <c:v>493</c:v>
                      </c:pt>
                      <c:pt idx="493">
                        <c:v>494</c:v>
                      </c:pt>
                      <c:pt idx="494">
                        <c:v>495</c:v>
                      </c:pt>
                      <c:pt idx="495">
                        <c:v>496</c:v>
                      </c:pt>
                      <c:pt idx="496">
                        <c:v>497</c:v>
                      </c:pt>
                      <c:pt idx="497">
                        <c:v>498</c:v>
                      </c:pt>
                      <c:pt idx="498">
                        <c:v>499</c:v>
                      </c:pt>
                      <c:pt idx="499">
                        <c:v>500</c:v>
                      </c:pt>
                      <c:pt idx="500">
                        <c:v>501</c:v>
                      </c:pt>
                      <c:pt idx="501">
                        <c:v>502</c:v>
                      </c:pt>
                      <c:pt idx="502">
                        <c:v>503</c:v>
                      </c:pt>
                      <c:pt idx="503">
                        <c:v>504</c:v>
                      </c:pt>
                      <c:pt idx="504">
                        <c:v>505</c:v>
                      </c:pt>
                      <c:pt idx="505">
                        <c:v>506</c:v>
                      </c:pt>
                      <c:pt idx="506">
                        <c:v>507</c:v>
                      </c:pt>
                      <c:pt idx="507">
                        <c:v>508</c:v>
                      </c:pt>
                      <c:pt idx="508">
                        <c:v>509</c:v>
                      </c:pt>
                      <c:pt idx="509">
                        <c:v>510</c:v>
                      </c:pt>
                      <c:pt idx="510">
                        <c:v>511</c:v>
                      </c:pt>
                      <c:pt idx="511">
                        <c:v>512</c:v>
                      </c:pt>
                      <c:pt idx="512">
                        <c:v>513</c:v>
                      </c:pt>
                      <c:pt idx="513">
                        <c:v>514</c:v>
                      </c:pt>
                      <c:pt idx="514">
                        <c:v>515</c:v>
                      </c:pt>
                      <c:pt idx="515">
                        <c:v>516</c:v>
                      </c:pt>
                      <c:pt idx="516">
                        <c:v>517</c:v>
                      </c:pt>
                      <c:pt idx="517">
                        <c:v>518</c:v>
                      </c:pt>
                      <c:pt idx="518">
                        <c:v>519</c:v>
                      </c:pt>
                      <c:pt idx="519">
                        <c:v>520</c:v>
                      </c:pt>
                      <c:pt idx="520">
                        <c:v>521</c:v>
                      </c:pt>
                      <c:pt idx="521">
                        <c:v>522</c:v>
                      </c:pt>
                      <c:pt idx="522">
                        <c:v>523</c:v>
                      </c:pt>
                      <c:pt idx="523">
                        <c:v>524</c:v>
                      </c:pt>
                      <c:pt idx="524">
                        <c:v>525</c:v>
                      </c:pt>
                      <c:pt idx="525">
                        <c:v>526</c:v>
                      </c:pt>
                      <c:pt idx="526">
                        <c:v>527</c:v>
                      </c:pt>
                      <c:pt idx="527">
                        <c:v>528</c:v>
                      </c:pt>
                      <c:pt idx="528">
                        <c:v>529</c:v>
                      </c:pt>
                      <c:pt idx="529">
                        <c:v>530</c:v>
                      </c:pt>
                      <c:pt idx="530">
                        <c:v>531</c:v>
                      </c:pt>
                      <c:pt idx="531">
                        <c:v>532</c:v>
                      </c:pt>
                      <c:pt idx="532">
                        <c:v>533</c:v>
                      </c:pt>
                      <c:pt idx="533">
                        <c:v>534</c:v>
                      </c:pt>
                      <c:pt idx="534">
                        <c:v>535</c:v>
                      </c:pt>
                      <c:pt idx="535">
                        <c:v>536</c:v>
                      </c:pt>
                      <c:pt idx="536">
                        <c:v>537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LA_County_Covid19_cases_deaths_!$L$5:$L$541</c15:sqref>
                        </c15:formulaRef>
                      </c:ext>
                    </c:extLst>
                    <c:numCache>
                      <c:formatCode>General</c:formatCode>
                      <c:ptCount val="537"/>
                      <c:pt idx="0">
                        <c:v>4.7942692335398484E-3</c:v>
                      </c:pt>
                      <c:pt idx="1">
                        <c:v>5.8886177632706824E-3</c:v>
                      </c:pt>
                      <c:pt idx="2">
                        <c:v>7.2212010895082827E-3</c:v>
                      </c:pt>
                      <c:pt idx="3">
                        <c:v>8.8411883377005982E-3</c:v>
                      </c:pt>
                      <c:pt idx="4">
                        <c:v>1.0807294199028145E-2</c:v>
                      </c:pt>
                      <c:pt idx="5">
                        <c:v>1.31895031186797E-2</c:v>
                      </c:pt>
                      <c:pt idx="6">
                        <c:v>1.6071078577575094E-2</c:v>
                      </c:pt>
                      <c:pt idx="7">
                        <c:v>1.955089948736205E-2</c:v>
                      </c:pt>
                      <c:pt idx="8">
                        <c:v>2.374617096500278E-2</c:v>
                      </c:pt>
                      <c:pt idx="9">
                        <c:v>2.8795562486968136E-2</c:v>
                      </c:pt>
                      <c:pt idx="10">
                        <c:v>3.4862832659670044E-2</c:v>
                      </c:pt>
                      <c:pt idx="11">
                        <c:v>4.2141006592530943E-2</c:v>
                      </c:pt>
                      <c:pt idx="12">
                        <c:v>5.0857179126435045E-2</c:v>
                      </c:pt>
                      <c:pt idx="13">
                        <c:v>6.1278024948281828E-2</c:v>
                      </c:pt>
                      <c:pt idx="14">
                        <c:v>7.3716104896977816E-2</c:v>
                      </c:pt>
                      <c:pt idx="15">
                        <c:v>8.8537066510567614E-2</c:v>
                      </c:pt>
                      <c:pt idx="16">
                        <c:v>0.10616784603758771</c:v>
                      </c:pt>
                      <c:pt idx="17">
                        <c:v>0.12710598868144304</c:v>
                      </c:pt>
                      <c:pt idx="18">
                        <c:v>0.15193021368985141</c:v>
                      </c:pt>
                      <c:pt idx="19">
                        <c:v>0.18131236094697875</c:v>
                      </c:pt>
                      <c:pt idx="20">
                        <c:v>0.21603086585598466</c:v>
                      </c:pt>
                      <c:pt idx="21">
                        <c:v>0.25698591937154275</c:v>
                      </c:pt>
                      <c:pt idx="22">
                        <c:v>0.30521647988567757</c:v>
                      </c:pt>
                      <c:pt idx="23">
                        <c:v>0.36191931308696851</c:v>
                      </c:pt>
                      <c:pt idx="24">
                        <c:v>0.42847024467289757</c:v>
                      </c:pt>
                      <c:pt idx="25">
                        <c:v>0.50644781863536048</c:v>
                      </c:pt>
                      <c:pt idx="26">
                        <c:v>0.59765956046400825</c:v>
                      </c:pt>
                      <c:pt idx="27">
                        <c:v>0.70417104969071864</c:v>
                      </c:pt>
                      <c:pt idx="28">
                        <c:v>0.82833800936613033</c:v>
                      </c:pt>
                      <c:pt idx="29">
                        <c:v>0.97284162091728432</c:v>
                      </c:pt>
                      <c:pt idx="30">
                        <c:v>1.1407272709528766</c:v>
                      </c:pt>
                      <c:pt idx="31">
                        <c:v>1.3354469314985442</c:v>
                      </c:pt>
                      <c:pt idx="32">
                        <c:v>1.5609053663714609</c:v>
                      </c:pt>
                      <c:pt idx="33">
                        <c:v>1.8215103434318427</c:v>
                      </c:pt>
                      <c:pt idx="34">
                        <c:v>2.1222270147533711</c:v>
                      </c:pt>
                      <c:pt idx="35">
                        <c:v>2.4686366038004457</c:v>
                      </c:pt>
                      <c:pt idx="36">
                        <c:v>2.8669995099532861</c:v>
                      </c:pt>
                      <c:pt idx="37">
                        <c:v>3.3243229056571608</c:v>
                      </c:pt>
                      <c:pt idx="38">
                        <c:v>3.8484328595866679</c:v>
                      </c:pt>
                      <c:pt idx="39">
                        <c:v>4.448050970040943</c:v>
                      </c:pt>
                      <c:pt idx="40">
                        <c:v>5.1328754359021582</c:v>
                      </c:pt>
                      <c:pt idx="41">
                        <c:v>5.9136664275426147</c:v>
                      </c:pt>
                      <c:pt idx="42">
                        <c:v>6.8023355467838886</c:v>
                      </c:pt>
                      <c:pt idx="43">
                        <c:v>7.8120390832223219</c:v>
                      </c:pt>
                      <c:pt idx="44">
                        <c:v>8.9572746838866291</c:v>
                      </c:pt>
                      <c:pt idx="45">
                        <c:v>10.253980954371968</c:v>
                      </c:pt>
                      <c:pt idx="46">
                        <c:v>11.719639402544685</c:v>
                      </c:pt>
                      <c:pt idx="47">
                        <c:v>13.373378021055824</c:v>
                      </c:pt>
                      <c:pt idx="48">
                        <c:v>15.236075682857622</c:v>
                      </c:pt>
                      <c:pt idx="49">
                        <c:v>17.330466395517234</c:v>
                      </c:pt>
                      <c:pt idx="50">
                        <c:v>19.681242326427128</c:v>
                      </c:pt>
                      <c:pt idx="51">
                        <c:v>22.315154373323665</c:v>
                      </c:pt>
                      <c:pt idx="52">
                        <c:v>25.261108914399056</c:v>
                      </c:pt>
                      <c:pt idx="53">
                        <c:v>28.550259231538085</c:v>
                      </c:pt>
                      <c:pt idx="54">
                        <c:v>32.216089960902686</c:v>
                      </c:pt>
                      <c:pt idx="55">
                        <c:v>36.294492789548642</c:v>
                      </c:pt>
                      <c:pt idx="56">
                        <c:v>40.823831487567006</c:v>
                      </c:pt>
                      <c:pt idx="57">
                        <c:v>45.844994245201356</c:v>
                      </c:pt>
                      <c:pt idx="58">
                        <c:v>51.401431176515523</c:v>
                      </c:pt>
                      <c:pt idx="59">
                        <c:v>57.539174758673838</c:v>
                      </c:pt>
                      <c:pt idx="60">
                        <c:v>64.306840902080069</c:v>
                      </c:pt>
                      <c:pt idx="61">
                        <c:v>71.755608294947464</c:v>
                      </c:pt>
                      <c:pt idx="62">
                        <c:v>79.939173639820723</c:v>
                      </c:pt>
                      <c:pt idx="63">
                        <c:v>88.913680402621836</c:v>
                      </c:pt>
                      <c:pt idx="64">
                        <c:v>98.737618730338099</c:v>
                      </c:pt>
                      <c:pt idx="65">
                        <c:v>109.47169426476704</c:v>
                      </c:pt>
                      <c:pt idx="66">
                        <c:v>121.17866368979494</c:v>
                      </c:pt>
                      <c:pt idx="67">
                        <c:v>133.92313500123078</c:v>
                      </c:pt>
                      <c:pt idx="68">
                        <c:v>147.77133068356326</c:v>
                      </c:pt>
                      <c:pt idx="69">
                        <c:v>162.79081221898781</c:v>
                      </c:pt>
                      <c:pt idx="70">
                        <c:v>179.05016464194432</c:v>
                      </c:pt>
                      <c:pt idx="71">
                        <c:v>196.6186401878187</c:v>
                      </c:pt>
                      <c:pt idx="72">
                        <c:v>215.56576046728998</c:v>
                      </c:pt>
                      <c:pt idx="73">
                        <c:v>235.96087702712339</c:v>
                      </c:pt>
                      <c:pt idx="74">
                        <c:v>257.87269063222038</c:v>
                      </c:pt>
                      <c:pt idx="75">
                        <c:v>281.36873011973222</c:v>
                      </c:pt>
                      <c:pt idx="76">
                        <c:v>306.51479223031686</c:v>
                      </c:pt>
                      <c:pt idx="77">
                        <c:v>333.3743444095017</c:v>
                      </c:pt>
                      <c:pt idx="78">
                        <c:v>362.00789318791539</c:v>
                      </c:pt>
                      <c:pt idx="79">
                        <c:v>392.47232138617682</c:v>
                      </c:pt>
                      <c:pt idx="80">
                        <c:v>424.82019804086076</c:v>
                      </c:pt>
                      <c:pt idx="81">
                        <c:v>459.09906560362242</c:v>
                      </c:pt>
                      <c:pt idx="82">
                        <c:v>495.35070961688808</c:v>
                      </c:pt>
                      <c:pt idx="83">
                        <c:v>533.61041670638747</c:v>
                      </c:pt>
                      <c:pt idx="84">
                        <c:v>573.90622734248245</c:v>
                      </c:pt>
                      <c:pt idx="85">
                        <c:v>616.25819039756402</c:v>
                      </c:pt>
                      <c:pt idx="86">
                        <c:v>660.67762705422615</c:v>
                      </c:pt>
                      <c:pt idx="87">
                        <c:v>707.16641208692147</c:v>
                      </c:pt>
                      <c:pt idx="88">
                        <c:v>755.71628093679863</c:v>
                      </c:pt>
                      <c:pt idx="89">
                        <c:v>806.30817131426295</c:v>
                      </c:pt>
                      <c:pt idx="90">
                        <c:v>858.91160828577347</c:v>
                      </c:pt>
                      <c:pt idx="91">
                        <c:v>913.48414192061364</c:v>
                      </c:pt>
                      <c:pt idx="92">
                        <c:v>969.9708465809357</c:v>
                      </c:pt>
                      <c:pt idx="93">
                        <c:v>1028.3038908266069</c:v>
                      </c:pt>
                      <c:pt idx="94">
                        <c:v>1088.4021866690587</c:v>
                      </c:pt>
                      <c:pt idx="95">
                        <c:v>1150.1711265408985</c:v>
                      </c:pt>
                      <c:pt idx="96">
                        <c:v>1213.5024158478027</c:v>
                      </c:pt>
                      <c:pt idx="97">
                        <c:v>1278.2740083354411</c:v>
                      </c:pt>
                      <c:pt idx="98">
                        <c:v>1344.3501507383955</c:v>
                      </c:pt>
                      <c:pt idx="99">
                        <c:v>1411.5815422839178</c:v>
                      </c:pt>
                      <c:pt idx="100">
                        <c:v>1479.8056136069608</c:v>
                      </c:pt>
                      <c:pt idx="101">
                        <c:v>1548.8469285025997</c:v>
                      </c:pt>
                      <c:pt idx="102">
                        <c:v>1618.5177107083796</c:v>
                      </c:pt>
                      <c:pt idx="103">
                        <c:v>1688.618496585259</c:v>
                      </c:pt>
                      <c:pt idx="104">
                        <c:v>1758.9389131666369</c:v>
                      </c:pt>
                      <c:pt idx="105">
                        <c:v>1829.258579587542</c:v>
                      </c:pt>
                      <c:pt idx="106">
                        <c:v>1899.3481284090612</c:v>
                      </c:pt>
                      <c:pt idx="107">
                        <c:v>1968.970341836847</c:v>
                      </c:pt>
                      <c:pt idx="108">
                        <c:v>2037.8813963183532</c:v>
                      </c:pt>
                      <c:pt idx="109">
                        <c:v>2105.8322075137039</c:v>
                      </c:pt>
                      <c:pt idx="110">
                        <c:v>2172.5698661924789</c:v>
                      </c:pt>
                      <c:pt idx="111">
                        <c:v>2237.839154236126</c:v>
                      </c:pt>
                      <c:pt idx="112">
                        <c:v>2301.3841286457236</c:v>
                      </c:pt>
                      <c:pt idx="113">
                        <c:v>2362.9497602893152</c:v>
                      </c:pt>
                      <c:pt idx="114">
                        <c:v>2422.2836130926889</c:v>
                      </c:pt>
                      <c:pt idx="115">
                        <c:v>2479.1375485015415</c:v>
                      </c:pt>
                      <c:pt idx="116">
                        <c:v>2533.2694393386655</c:v>
                      </c:pt>
                      <c:pt idx="117">
                        <c:v>2584.4448766621349</c:v>
                      </c:pt>
                      <c:pt idx="118">
                        <c:v>2632.438852911806</c:v>
                      </c:pt>
                      <c:pt idx="119">
                        <c:v>2677.0374045212438</c:v>
                      </c:pt>
                      <c:pt idx="120">
                        <c:v>2718.0391972767652</c:v>
                      </c:pt>
                      <c:pt idx="121">
                        <c:v>2755.2570380276179</c:v>
                      </c:pt>
                      <c:pt idx="122">
                        <c:v>2788.5192968909814</c:v>
                      </c:pt>
                      <c:pt idx="123">
                        <c:v>2817.6712248484564</c:v>
                      </c:pt>
                      <c:pt idx="124">
                        <c:v>2842.5761525895905</c:v>
                      </c:pt>
                      <c:pt idx="125">
                        <c:v>2863.1165576118428</c:v>
                      </c:pt>
                      <c:pt idx="126">
                        <c:v>2879.1949879210597</c:v>
                      </c:pt>
                      <c:pt idx="127">
                        <c:v>2890.7348321747968</c:v>
                      </c:pt>
                      <c:pt idx="128">
                        <c:v>2897.6809277525849</c:v>
                      </c:pt>
                      <c:pt idx="129">
                        <c:v>2900.0000000000036</c:v>
                      </c:pt>
                      <c:pt idx="130">
                        <c:v>2897.6809277525881</c:v>
                      </c:pt>
                      <c:pt idx="131">
                        <c:v>2890.7348321748036</c:v>
                      </c:pt>
                      <c:pt idx="132">
                        <c:v>2879.1949879210711</c:v>
                      </c:pt>
                      <c:pt idx="133">
                        <c:v>2863.116557611861</c:v>
                      </c:pt>
                      <c:pt idx="134">
                        <c:v>2842.5761525896182</c:v>
                      </c:pt>
                      <c:pt idx="135">
                        <c:v>2817.6712248484987</c:v>
                      </c:pt>
                      <c:pt idx="136">
                        <c:v>2788.5192968910455</c:v>
                      </c:pt>
                      <c:pt idx="137">
                        <c:v>2755.2570380277143</c:v>
                      </c:pt>
                      <c:pt idx="138">
                        <c:v>2718.0391972769094</c:v>
                      </c:pt>
                      <c:pt idx="139">
                        <c:v>2677.0374045214589</c:v>
                      </c:pt>
                      <c:pt idx="140">
                        <c:v>2632.4388529121265</c:v>
                      </c:pt>
                      <c:pt idx="141">
                        <c:v>2584.4448766626115</c:v>
                      </c:pt>
                      <c:pt idx="142">
                        <c:v>2533.2694393393722</c:v>
                      </c:pt>
                      <c:pt idx="143">
                        <c:v>2479.1375485025865</c:v>
                      </c:pt>
                      <c:pt idx="144">
                        <c:v>2422.283613094231</c:v>
                      </c:pt>
                      <c:pt idx="145">
                        <c:v>2362.949760291584</c:v>
                      </c:pt>
                      <c:pt idx="146">
                        <c:v>2301.3841286490538</c:v>
                      </c:pt>
                      <c:pt idx="147">
                        <c:v>2237.8391542410013</c:v>
                      </c:pt>
                      <c:pt idx="148">
                        <c:v>2172.5698661995993</c:v>
                      </c:pt>
                      <c:pt idx="149">
                        <c:v>2105.8322075240771</c:v>
                      </c:pt>
                      <c:pt idx="150">
                        <c:v>2037.8813963334273</c:v>
                      </c:pt>
                      <c:pt idx="151">
                        <c:v>1968.9703418586978</c:v>
                      </c:pt>
                      <c:pt idx="152">
                        <c:v>1899.3481284406557</c:v>
                      </c:pt>
                      <c:pt idx="153">
                        <c:v>1829.2585796331114</c:v>
                      </c:pt>
                      <c:pt idx="154">
                        <c:v>1758.938913232198</c:v>
                      </c:pt>
                      <c:pt idx="155">
                        <c:v>1688.6184966793473</c:v>
                      </c:pt>
                      <c:pt idx="156">
                        <c:v>1618.5177108430707</c:v>
                      </c:pt>
                      <c:pt idx="157">
                        <c:v>1548.8469286949339</c:v>
                      </c:pt>
                      <c:pt idx="158">
                        <c:v>1479.8056138809216</c:v>
                      </c:pt>
                      <c:pt idx="159">
                        <c:v>1411.5815426731726</c:v>
                      </c:pt>
                      <c:pt idx="160">
                        <c:v>1344.3501512900846</c:v>
                      </c:pt>
                      <c:pt idx="161">
                        <c:v>1278.2740091153946</c:v>
                      </c:pt>
                      <c:pt idx="162">
                        <c:v>1213.5024169477135</c:v>
                      </c:pt>
                      <c:pt idx="163">
                        <c:v>1150.1711280881486</c:v>
                      </c:pt>
                      <c:pt idx="164">
                        <c:v>1088.4021888401483</c:v>
                      </c:pt>
                      <c:pt idx="165">
                        <c:v>1028.303893865457</c:v>
                      </c:pt>
                      <c:pt idx="166">
                        <c:v>969.97085082376009</c:v>
                      </c:pt>
                      <c:pt idx="167">
                        <c:v>913.4841478296288</c:v>
                      </c:pt>
                      <c:pt idx="168">
                        <c:v>858.9116164947576</c:v>
                      </c:pt>
                      <c:pt idx="169">
                        <c:v>806.30818268995927</c:v>
                      </c:pt>
                      <c:pt idx="170">
                        <c:v>755.71629666144293</c:v>
                      </c:pt>
                      <c:pt idx="171">
                        <c:v>707.16643376885122</c:v>
                      </c:pt>
                      <c:pt idx="172">
                        <c:v>660.67765687571341</c:v>
                      </c:pt>
                      <c:pt idx="173">
                        <c:v>616.25823131184541</c:v>
                      </c:pt>
                      <c:pt idx="174">
                        <c:v>573.90628333562233</c:v>
                      </c:pt>
                      <c:pt idx="175">
                        <c:v>533.6104931443283</c:v>
                      </c:pt>
                      <c:pt idx="176">
                        <c:v>495.35081370410597</c:v>
                      </c:pt>
                      <c:pt idx="177">
                        <c:v>459.09920698756417</c:v>
                      </c:pt>
                      <c:pt idx="178">
                        <c:v>424.8203896062447</c:v>
                      </c:pt>
                      <c:pt idx="179">
                        <c:v>392.47258029583247</c:v>
                      </c:pt>
                      <c:pt idx="180">
                        <c:v>362.00824224280302</c:v>
                      </c:pt>
                      <c:pt idx="181">
                        <c:v>333.37481382071934</c:v>
                      </c:pt>
                      <c:pt idx="182">
                        <c:v>306.51542192129051</c:v>
                      </c:pt>
                      <c:pt idx="183">
                        <c:v>281.3695727086365</c:v>
                      </c:pt>
                      <c:pt idx="184">
                        <c:v>257.87381528449879</c:v>
                      </c:pt>
                      <c:pt idx="185">
                        <c:v>235.96237441758677</c:v>
                      </c:pt>
                      <c:pt idx="186">
                        <c:v>215.5677491528582</c:v>
                      </c:pt>
                      <c:pt idx="187">
                        <c:v>196.62127476814939</c:v>
                      </c:pt>
                      <c:pt idx="188">
                        <c:v>179.05364617908035</c:v>
                      </c:pt>
                      <c:pt idx="189">
                        <c:v>162.79540150244353</c:v>
                      </c:pt>
                      <c:pt idx="190">
                        <c:v>147.77736506831113</c:v>
                      </c:pt>
                      <c:pt idx="191">
                        <c:v>133.93104971794762</c:v>
                      </c:pt>
                      <c:pt idx="192">
                        <c:v>121.18901873543132</c:v>
                      </c:pt>
                      <c:pt idx="193">
                        <c:v>109.48520823391313</c:v>
                      </c:pt>
                      <c:pt idx="194">
                        <c:v>98.755211251926951</c:v>
                      </c:pt>
                      <c:pt idx="195">
                        <c:v>88.936525211341575</c:v>
                      </c:pt>
                      <c:pt idx="196">
                        <c:v>79.96876474756111</c:v>
                      </c:pt>
                      <c:pt idx="197">
                        <c:v>71.793842246387015</c:v>
                      </c:pt>
                      <c:pt idx="198">
                        <c:v>64.356118713248833</c:v>
                      </c:pt>
                      <c:pt idx="199">
                        <c:v>57.602527862599175</c:v>
                      </c:pt>
                      <c:pt idx="200">
                        <c:v>51.482676551963003</c:v>
                      </c:pt>
                      <c:pt idx="201">
                        <c:v>45.94892490062967</c:v>
                      </c:pt>
                      <c:pt idx="202">
                        <c:v>40.956449631706292</c:v>
                      </c:pt>
                      <c:pt idx="203">
                        <c:v>36.463294362748108</c:v>
                      </c:pt>
                      <c:pt idx="204">
                        <c:v>32.430410748912507</c:v>
                      </c:pt>
                      <c:pt idx="205">
                        <c:v>28.821694557800765</c:v>
                      </c:pt>
                      <c:pt idx="206">
                        <c:v>25.604020930700546</c:v>
                      </c:pt>
                      <c:pt idx="207">
                        <c:v>22.747283264099053</c:v>
                      </c:pt>
                      <c:pt idx="208">
                        <c:v>20.224440330592319</c:v>
                      </c:pt>
                      <c:pt idx="209">
                        <c:v>18.011576451197403</c:v>
                      </c:pt>
                      <c:pt idx="210">
                        <c:v>16.087979731923834</c:v>
                      </c:pt>
                      <c:pt idx="211">
                        <c:v>14.436243585227768</c:v>
                      </c:pt>
                      <c:pt idx="212">
                        <c:v>13.042396969008824</c:v>
                      </c:pt>
                      <c:pt idx="213">
                        <c:v>11.896068987649096</c:v>
                      </c:pt>
                      <c:pt idx="214">
                        <c:v>10.990693704764043</c:v>
                      </c:pt>
                      <c:pt idx="215">
                        <c:v>10.323761207166893</c:v>
                      </c:pt>
                      <c:pt idx="216">
                        <c:v>9.8971211230229965</c:v>
                      </c:pt>
                      <c:pt idx="217">
                        <c:v>9.7173449207931633</c:v>
                      </c:pt>
                      <c:pt idx="218">
                        <c:v>9.7961533832899779</c:v>
                      </c:pt>
                      <c:pt idx="219">
                        <c:v>10.150915644383645</c:v>
                      </c:pt>
                      <c:pt idx="220">
                        <c:v>10.805226073465708</c:v>
                      </c:pt>
                      <c:pt idx="221">
                        <c:v>11.789565071212808</c:v>
                      </c:pt>
                      <c:pt idx="222">
                        <c:v>13.142049473865727</c:v>
                      </c:pt>
                      <c:pt idx="223">
                        <c:v>14.909277724768481</c:v>
                      </c:pt>
                      <c:pt idx="224">
                        <c:v>17.147274232649217</c:v>
                      </c:pt>
                      <c:pt idx="225">
                        <c:v>19.922536366786488</c:v>
                      </c:pt>
                      <c:pt idx="226">
                        <c:v>23.313186310670162</c:v>
                      </c:pt>
                      <c:pt idx="227">
                        <c:v>27.41022848001441</c:v>
                      </c:pt>
                      <c:pt idx="228">
                        <c:v>32.318911382196589</c:v>
                      </c:pt>
                      <c:pt idx="229">
                        <c:v>38.160190630026328</c:v>
                      </c:pt>
                      <c:pt idx="230">
                        <c:v>45.072287305697969</c:v>
                      </c:pt>
                      <c:pt idx="231">
                        <c:v>53.212332989715776</c:v>
                      </c:pt>
                      <c:pt idx="232">
                        <c:v>62.758089521363232</c:v>
                      </c:pt>
                      <c:pt idx="233">
                        <c:v>73.909727948397673</c:v>
                      </c:pt>
                      <c:pt idx="234">
                        <c:v>86.891647171888792</c:v>
                      </c:pt>
                      <c:pt idx="235">
                        <c:v>101.95430852818798</c:v>
                      </c:pt>
                      <c:pt idx="236">
                        <c:v>119.37605801904682</c:v>
                      </c:pt>
                      <c:pt idx="237">
                        <c:v>139.46490316373092</c:v>
                      </c:pt>
                      <c:pt idx="238">
                        <c:v>162.56020658120119</c:v>
                      </c:pt>
                      <c:pt idx="239">
                        <c:v>189.03425351106614</c:v>
                      </c:pt>
                      <c:pt idx="240">
                        <c:v>219.29364566171481</c:v>
                      </c:pt>
                      <c:pt idx="241">
                        <c:v>253.78046916283472</c:v>
                      </c:pt>
                      <c:pt idx="242">
                        <c:v>292.97318014383433</c:v>
                      </c:pt>
                      <c:pt idx="243">
                        <c:v>337.38714772080539</c:v>
                      </c:pt>
                      <c:pt idx="244">
                        <c:v>387.57479112630671</c:v>
                      </c:pt>
                      <c:pt idx="245">
                        <c:v>444.12524554155817</c:v>
                      </c:pt>
                      <c:pt idx="246">
                        <c:v>507.66349007809038</c:v>
                      </c:pt>
                      <c:pt idx="247">
                        <c:v>578.84887149478118</c:v>
                      </c:pt>
                      <c:pt idx="248">
                        <c:v>658.37295881095349</c:v>
                      </c:pt>
                      <c:pt idx="249">
                        <c:v>746.95666716041296</c:v>
                      </c:pt>
                      <c:pt idx="250">
                        <c:v>845.34659418090803</c:v>
                      </c:pt>
                      <c:pt idx="251">
                        <c:v>954.31051907976052</c:v>
                      </c:pt>
                      <c:pt idx="252">
                        <c:v>1074.6320233584879</c:v>
                      </c:pt>
                      <c:pt idx="253">
                        <c:v>1207.104203076947</c:v>
                      </c:pt>
                      <c:pt idx="254">
                        <c:v>1352.5224555040695</c:v>
                      </c:pt>
                      <c:pt idx="255">
                        <c:v>1511.6763379979052</c:v>
                      </c:pt>
                      <c:pt idx="256">
                        <c:v>1685.3405138837948</c:v>
                      </c:pt>
                      <c:pt idx="257">
                        <c:v>1874.2648187940115</c:v>
                      </c:pt>
                      <c:pt idx="258">
                        <c:v>2079.1635011665435</c:v>
                      </c:pt>
                      <c:pt idx="259">
                        <c:v>2300.7037120780205</c:v>
                      </c:pt>
                      <c:pt idx="260">
                        <c:v>2539.4933419419308</c:v>
                      </c:pt>
                      <c:pt idx="261">
                        <c:v>2796.0683244088823</c:v>
                      </c:pt>
                      <c:pt idx="262">
                        <c:v>3070.8795505719063</c:v>
                      </c:pt>
                      <c:pt idx="263">
                        <c:v>3364.2795587651945</c:v>
                      </c:pt>
                      <c:pt idx="264">
                        <c:v>3676.5091862656409</c:v>
                      </c:pt>
                      <c:pt idx="265">
                        <c:v>4007.6843884493387</c:v>
                      </c:pt>
                      <c:pt idx="266">
                        <c:v>4357.7834477907682</c:v>
                      </c:pt>
                      <c:pt idx="267">
                        <c:v>4726.6348088926734</c:v>
                      </c:pt>
                      <c:pt idx="268">
                        <c:v>5113.9057858909073</c:v>
                      </c:pt>
                      <c:pt idx="269">
                        <c:v>5519.092394520354</c:v>
                      </c:pt>
                      <c:pt idx="270">
                        <c:v>5941.5105623435156</c:v>
                      </c:pt>
                      <c:pt idx="271">
                        <c:v>6380.288966698321</c:v>
                      </c:pt>
                      <c:pt idx="272">
                        <c:v>6834.3637404794235</c:v>
                      </c:pt>
                      <c:pt idx="273">
                        <c:v>7302.4752707056023</c:v>
                      </c:pt>
                      <c:pt idx="274">
                        <c:v>7783.1672938531947</c:v>
                      </c:pt>
                      <c:pt idx="275">
                        <c:v>8274.7884652030825</c:v>
                      </c:pt>
                      <c:pt idx="276">
                        <c:v>8775.4965471604992</c:v>
                      </c:pt>
                      <c:pt idx="277">
                        <c:v>9283.2653240240797</c:v>
                      </c:pt>
                      <c:pt idx="278">
                        <c:v>9795.8943085228821</c:v>
                      </c:pt>
                      <c:pt idx="279">
                        <c:v>10311.021259281708</c:v>
                      </c:pt>
                      <c:pt idx="280">
                        <c:v>10826.137479034795</c:v>
                      </c:pt>
                      <c:pt idx="281">
                        <c:v>11338.605811836516</c:v>
                      </c:pt>
                      <c:pt idx="282">
                        <c:v>11845.681204776714</c:v>
                      </c:pt>
                      <c:pt idx="283">
                        <c:v>12344.533646948867</c:v>
                      </c:pt>
                      <c:pt idx="284">
                        <c:v>12832.273246852536</c:v>
                      </c:pt>
                      <c:pt idx="285">
                        <c:v>13305.977160279055</c:v>
                      </c:pt>
                      <c:pt idx="286">
                        <c:v>13762.718035269208</c:v>
                      </c:pt>
                      <c:pt idx="287">
                        <c:v>14199.593600143618</c:v>
                      </c:pt>
                      <c:pt idx="288">
                        <c:v>14613.756986017177</c:v>
                      </c:pt>
                      <c:pt idx="289">
                        <c:v>15002.447347636802</c:v>
                      </c:pt>
                      <c:pt idx="290">
                        <c:v>15363.020326705346</c:v>
                      </c:pt>
                      <c:pt idx="291">
                        <c:v>15692.977890782327</c:v>
                      </c:pt>
                      <c:pt idx="292">
                        <c:v>15989.997078897468</c:v>
                      </c:pt>
                      <c:pt idx="293">
                        <c:v>16251.957192474201</c:v>
                      </c:pt>
                      <c:pt idx="294">
                        <c:v>16476.964987105854</c:v>
                      </c:pt>
                      <c:pt idx="295">
                        <c:v>16663.377446988339</c:v>
                      </c:pt>
                      <c:pt idx="296">
                        <c:v>16809.821758983566</c:v>
                      </c:pt>
                      <c:pt idx="297">
                        <c:v>16915.212146728885</c:v>
                      </c:pt>
                      <c:pt idx="298">
                        <c:v>16978.763276064044</c:v>
                      </c:pt>
                      <c:pt idx="299">
                        <c:v>17000.000000263939</c:v>
                      </c:pt>
                      <c:pt idx="300">
                        <c:v>16978.763275918798</c:v>
                      </c:pt>
                      <c:pt idx="301">
                        <c:v>16915.212146428305</c:v>
                      </c:pt>
                      <c:pt idx="302">
                        <c:v>16809.821758506834</c:v>
                      </c:pt>
                      <c:pt idx="303">
                        <c:v>16663.377446302624</c:v>
                      </c:pt>
                      <c:pt idx="304">
                        <c:v>16476.96498616425</c:v>
                      </c:pt>
                      <c:pt idx="305">
                        <c:v>16251.957191212841</c:v>
                      </c:pt>
                      <c:pt idx="306">
                        <c:v>15989.997077231619</c:v>
                      </c:pt>
                      <c:pt idx="307">
                        <c:v>15692.977888601266</c:v>
                      </c:pt>
                      <c:pt idx="308">
                        <c:v>15363.02032386572</c:v>
                      </c:pt>
                      <c:pt idx="309">
                        <c:v>15002.447343954171</c:v>
                      </c:pt>
                      <c:pt idx="310">
                        <c:v>14613.756981255239</c:v>
                      </c:pt>
                      <c:pt idx="311">
                        <c:v>14199.593594000615</c:v>
                      </c:pt>
                      <c:pt idx="312">
                        <c:v>13762.71802736079</c:v>
                      </c:pt>
                      <c:pt idx="313">
                        <c:v>13305.977150116763</c:v>
                      </c:pt>
                      <c:pt idx="314">
                        <c:v>12832.27323381685</c:v>
                      </c:pt>
                      <c:pt idx="315">
                        <c:v>12344.533630255513</c:v>
                      </c:pt>
                      <c:pt idx="316">
                        <c:v>11845.681183434644</c:v>
                      </c:pt>
                      <c:pt idx="317">
                        <c:v>11338.605784595584</c:v>
                      </c:pt>
                      <c:pt idx="318">
                        <c:v>10826.137444320757</c:v>
                      </c:pt>
                      <c:pt idx="319">
                        <c:v>10311.021215115597</c:v>
                      </c:pt>
                      <c:pt idx="320">
                        <c:v>9795.8942524212089</c:v>
                      </c:pt>
                      <c:pt idx="321">
                        <c:v>9283.2652528755098</c:v>
                      </c:pt>
                      <c:pt idx="322">
                        <c:v>8775.4964570737666</c:v>
                      </c:pt>
                      <c:pt idx="323">
                        <c:v>8274.7883513197612</c:v>
                      </c:pt>
                      <c:pt idx="324">
                        <c:v>7783.1671501176188</c:v>
                      </c:pt>
                      <c:pt idx="325">
                        <c:v>7302.4750895826937</c:v>
                      </c:pt>
                      <c:pt idx="326">
                        <c:v>6834.3635126092267</c:v>
                      </c:pt>
                      <c:pt idx="327">
                        <c:v>6380.28868047386</c:v>
                      </c:pt>
                      <c:pt idx="328">
                        <c:v>5941.5102033959101</c:v>
                      </c:pt>
                      <c:pt idx="329">
                        <c:v>5519.091945091981</c:v>
                      </c:pt>
                      <c:pt idx="330">
                        <c:v>5113.9052240737092</c:v>
                      </c:pt>
                      <c:pt idx="331">
                        <c:v>4726.634107704318</c:v>
                      </c:pt>
                      <c:pt idx="332">
                        <c:v>4357.7825740562639</c:v>
                      </c:pt>
                      <c:pt idx="333">
                        <c:v>4007.6833014496892</c:v>
                      </c:pt>
                      <c:pt idx="334">
                        <c:v>3676.5078361080905</c:v>
                      </c:pt>
                      <c:pt idx="335">
                        <c:v>3364.277884421454</c:v>
                      </c:pt>
                      <c:pt idx="336">
                        <c:v>3070.8774775212005</c:v>
                      </c:pt>
                      <c:pt idx="337">
                        <c:v>2796.0657618116352</c:v>
                      </c:pt>
                      <c:pt idx="338">
                        <c:v>2539.4901792571077</c:v>
                      </c:pt>
                      <c:pt idx="339">
                        <c:v>2300.6998150224167</c:v>
                      </c:pt>
                      <c:pt idx="340">
                        <c:v>2079.1587068973108</c:v>
                      </c:pt>
                      <c:pt idx="341">
                        <c:v>1874.2589301762489</c:v>
                      </c:pt>
                      <c:pt idx="342">
                        <c:v>1685.3332926827056</c:v>
                      </c:pt>
                      <c:pt idx="343">
                        <c:v>1511.6674968095679</c:v>
                      </c:pt>
                      <c:pt idx="344">
                        <c:v>1352.5116482098706</c:v>
                      </c:pt>
                      <c:pt idx="345">
                        <c:v>1207.0910135738286</c:v>
                      </c:pt>
                      <c:pt idx="346">
                        <c:v>1074.6159522799105</c:v>
                      </c:pt>
                      <c:pt idx="347">
                        <c:v>954.29096818027324</c:v>
                      </c:pt>
                      <c:pt idx="348">
                        <c:v>845.32284800994319</c:v>
                      </c:pt>
                      <c:pt idx="349">
                        <c:v>746.92787159792601</c:v>
                      </c:pt>
                      <c:pt idx="350">
                        <c:v>658.33809597829384</c:v>
                      </c:pt>
                      <c:pt idx="351">
                        <c:v>578.80673048818869</c:v>
                      </c:pt>
                      <c:pt idx="352">
                        <c:v>507.61263289896397</c:v>
                      </c:pt>
                      <c:pt idx="353">
                        <c:v>444.06396751660986</c:v>
                      </c:pt>
                      <c:pt idx="354">
                        <c:v>387.50107502140975</c:v>
                      </c:pt>
                      <c:pt idx="355">
                        <c:v>337.29861065429481</c:v>
                      </c:pt>
                      <c:pt idx="356">
                        <c:v>292.86701229779675</c:v>
                      </c:pt>
                      <c:pt idx="357">
                        <c:v>253.65336317415327</c:v>
                      </c:pt>
                      <c:pt idx="358">
                        <c:v>219.14171544802497</c:v>
                      </c:pt>
                      <c:pt idx="359">
                        <c:v>188.85294115011916</c:v>
                      </c:pt>
                      <c:pt idx="360">
                        <c:v>162.34417571534519</c:v>
                      </c:pt>
                      <c:pt idx="361">
                        <c:v>139.20791724435938</c:v>
                      </c:pt>
                      <c:pt idx="362">
                        <c:v>119.07084153916115</c:v>
                      </c:pt>
                      <c:pt idx="363">
                        <c:v>101.59238921510101</c:v>
                      </c:pt>
                      <c:pt idx="364">
                        <c:v>86.463176927215898</c:v>
                      </c:pt>
                      <c:pt idx="365">
                        <c:v>73.403280129762308</c:v>
                      </c:pt>
                      <c:pt idx="366">
                        <c:v>62.160429960899222</c:v>
                      </c:pt>
                      <c:pt idx="367">
                        <c:v>52.508161940025055</c:v>
                      </c:pt>
                      <c:pt idx="368">
                        <c:v>44.243949296331841</c:v>
                      </c:pt>
                      <c:pt idx="369">
                        <c:v>37.187349009109042</c:v>
                      </c:pt>
                      <c:pt idx="370">
                        <c:v>31.178184111243709</c:v>
                      </c:pt>
                      <c:pt idx="371">
                        <c:v>26.074781548515865</c:v>
                      </c:pt>
                      <c:pt idx="372">
                        <c:v>21.7522809442987</c:v>
                      </c:pt>
                      <c:pt idx="373">
                        <c:v>18.101026023354645</c:v>
                      </c:pt>
                      <c:pt idx="374">
                        <c:v>15.025047217895846</c:v>
                      </c:pt>
                      <c:pt idx="375">
                        <c:v>12.440641120968035</c:v>
                      </c:pt>
                      <c:pt idx="376">
                        <c:v>10.275049963912441</c:v>
                      </c:pt>
                      <c:pt idx="377">
                        <c:v>8.4652421655556473</c:v>
                      </c:pt>
                      <c:pt idx="378">
                        <c:v>6.95679321387904</c:v>
                      </c:pt>
                      <c:pt idx="379">
                        <c:v>5.7028646743427007</c:v>
                      </c:pt>
                      <c:pt idx="380">
                        <c:v>4.6632779473878196</c:v>
                      </c:pt>
                      <c:pt idx="381">
                        <c:v>3.8036784932505485</c:v>
                      </c:pt>
                      <c:pt idx="382">
                        <c:v>3.0947855762391074</c:v>
                      </c:pt>
                      <c:pt idx="383">
                        <c:v>2.5117221239445713</c:v>
                      </c:pt>
                      <c:pt idx="384">
                        <c:v>2.0334190208774139</c:v>
                      </c:pt>
                      <c:pt idx="385">
                        <c:v>1.6420880332771277</c:v>
                      </c:pt>
                      <c:pt idx="386">
                        <c:v>1.3227575664641396</c:v>
                      </c:pt>
                      <c:pt idx="387">
                        <c:v>1.0628655641719442</c:v>
                      </c:pt>
                      <c:pt idx="388">
                        <c:v>0.85190404906621031</c:v>
                      </c:pt>
                      <c:pt idx="389">
                        <c:v>0.68111005568016803</c:v>
                      </c:pt>
                      <c:pt idx="390">
                        <c:v>0.54319800416519159</c:v>
                      </c:pt>
                      <c:pt idx="391">
                        <c:v>0.43212889077538713</c:v>
                      </c:pt>
                      <c:pt idx="392">
                        <c:v>0.34291201630148882</c:v>
                      </c:pt>
                      <c:pt idx="393">
                        <c:v>0.27143532626268063</c:v>
                      </c:pt>
                      <c:pt idx="394">
                        <c:v>0.21432078800982485</c:v>
                      </c:pt>
                      <c:pt idx="395">
                        <c:v>0.16880157319946834</c:v>
                      </c:pt>
                      <c:pt idx="396">
                        <c:v>0.13261814413928424</c:v>
                      </c:pt>
                      <c:pt idx="397">
                        <c:v>0.10393065542831381</c:v>
                      </c:pt>
                      <c:pt idx="398">
                        <c:v>8.124537544747884E-2</c:v>
                      </c:pt>
                      <c:pt idx="399">
                        <c:v>6.3353103925337398E-2</c:v>
                      </c:pt>
                      <c:pt idx="400">
                        <c:v>4.9277811168759927E-2</c:v>
                      </c:pt>
                      <c:pt idx="401">
                        <c:v>3.8233951439549815E-2</c:v>
                      </c:pt>
                      <c:pt idx="402">
                        <c:v>2.9591107740386043E-2</c:v>
                      </c:pt>
                      <c:pt idx="403">
                        <c:v>2.2844808719735859E-2</c:v>
                      </c:pt>
                      <c:pt idx="404">
                        <c:v>1.7592521588859378E-2</c:v>
                      </c:pt>
                      <c:pt idx="405">
                        <c:v>1.3513969146093536E-2</c:v>
                      </c:pt>
                      <c:pt idx="406">
                        <c:v>1.0355045636376389E-2</c:v>
                      </c:pt>
                      <c:pt idx="407">
                        <c:v>7.9147167168312459E-3</c:v>
                      </c:pt>
                      <c:pt idx="408">
                        <c:v>6.034384747851243E-3</c:v>
                      </c:pt>
                      <c:pt idx="409">
                        <c:v>4.5892834557171233E-3</c:v>
                      </c:pt>
                      <c:pt idx="410">
                        <c:v>3.4815371360356795E-3</c:v>
                      </c:pt>
                      <c:pt idx="411">
                        <c:v>2.6345803306949238E-3</c:v>
                      </c:pt>
                      <c:pt idx="412">
                        <c:v>1.9886855682298239E-3</c:v>
                      </c:pt>
                      <c:pt idx="413">
                        <c:v>1.4973904633982945E-3</c:v>
                      </c:pt>
                      <c:pt idx="414">
                        <c:v>1.124652278408609E-3</c:v>
                      </c:pt>
                      <c:pt idx="415">
                        <c:v>8.4258890425932445E-4</c:v>
                      </c:pt>
                      <c:pt idx="416">
                        <c:v>6.2969097363503894E-4</c:v>
                      </c:pt>
                      <c:pt idx="417">
                        <c:v>4.6941121766076586E-4</c:v>
                      </c:pt>
                      <c:pt idx="418">
                        <c:v>3.4905488763693803E-4</c:v>
                      </c:pt>
                      <c:pt idx="419">
                        <c:v>2.5890965566011462E-4</c:v>
                      </c:pt>
                      <c:pt idx="420">
                        <c:v>1.9156538397064492E-4</c:v>
                      </c:pt>
                      <c:pt idx="421">
                        <c:v>1.4138394176608162E-4</c:v>
                      </c:pt>
                      <c:pt idx="422">
                        <c:v>1.0408721786504023E-4</c:v>
                      </c:pt>
                      <c:pt idx="423">
                        <c:v>7.6437940858774774E-5</c:v>
                      </c:pt>
                      <c:pt idx="424">
                        <c:v>5.5993139875203363E-5</c:v>
                      </c:pt>
                      <c:pt idx="425">
                        <c:v>4.0914281417117875E-5</c:v>
                      </c:pt>
                      <c:pt idx="426">
                        <c:v>2.98214872101657E-5</c:v>
                      </c:pt>
                      <c:pt idx="427">
                        <c:v>2.1681929701942745E-5</c:v>
                      </c:pt>
                      <c:pt idx="428">
                        <c:v>1.5724644279617033E-5</c:v>
                      </c:pt>
                      <c:pt idx="429">
                        <c:v>1.1375696355197726E-5</c:v>
                      </c:pt>
                      <c:pt idx="430">
                        <c:v>8.2089841372433221E-6</c:v>
                      </c:pt>
                      <c:pt idx="431">
                        <c:v>5.9090151781078666E-6</c:v>
                      </c:pt>
                      <c:pt idx="432">
                        <c:v>4.2428244061554162E-6</c:v>
                      </c:pt>
                      <c:pt idx="433">
                        <c:v>3.0388500809175675E-6</c:v>
                      </c:pt>
                      <c:pt idx="434">
                        <c:v>2.1710896426718163E-6</c:v>
                      </c:pt>
                      <c:pt idx="435">
                        <c:v>1.5472500299629487E-6</c:v>
                      </c:pt>
                      <c:pt idx="436">
                        <c:v>1.0999109049264785E-6</c:v>
                      </c:pt>
                      <c:pt idx="437">
                        <c:v>7.7995362281367939E-7</c:v>
                      </c:pt>
                      <c:pt idx="438">
                        <c:v>5.5168898801591037E-7</c:v>
                      </c:pt>
                      <c:pt idx="439">
                        <c:v>3.8925492375974391E-7</c:v>
                      </c:pt>
                      <c:pt idx="440">
                        <c:v>2.739606437122563E-7</c:v>
                      </c:pt>
                      <c:pt idx="441">
                        <c:v>1.9233419540111052E-7</c:v>
                      </c:pt>
                      <c:pt idx="442">
                        <c:v>1.3469116081380154E-7</c:v>
                      </c:pt>
                      <c:pt idx="443">
                        <c:v>9.4088371218917211E-8</c:v>
                      </c:pt>
                      <c:pt idx="444">
                        <c:v>6.55612263839853E-8</c:v>
                      </c:pt>
                      <c:pt idx="445">
                        <c:v>4.5569309834314309E-8</c:v>
                      </c:pt>
                      <c:pt idx="446">
                        <c:v>3.1594544395781478E-8</c:v>
                      </c:pt>
                      <c:pt idx="447">
                        <c:v>2.1850732827272051E-8</c:v>
                      </c:pt>
                      <c:pt idx="448">
                        <c:v>1.5074196785774478E-8</c:v>
                      </c:pt>
                      <c:pt idx="449">
                        <c:v>1.0373292351929049E-8</c:v>
                      </c:pt>
                      <c:pt idx="450">
                        <c:v>7.1205463710359746E-9</c:v>
                      </c:pt>
                      <c:pt idx="451">
                        <c:v>4.8755575151097655E-9</c:v>
                      </c:pt>
                      <c:pt idx="452">
                        <c:v>3.330040479700764E-9</c:v>
                      </c:pt>
                      <c:pt idx="453">
                        <c:v>2.2687623441973812E-9</c:v>
                      </c:pt>
                      <c:pt idx="454">
                        <c:v>1.5418522601068454E-9</c:v>
                      </c:pt>
                      <c:pt idx="455">
                        <c:v>1.0452273901598083E-9</c:v>
                      </c:pt>
                      <c:pt idx="456">
                        <c:v>7.0679434457752217E-10</c:v>
                      </c:pt>
                      <c:pt idx="457">
                        <c:v>4.7674880549787534E-10</c:v>
                      </c:pt>
                      <c:pt idx="458">
                        <c:v>3.2077493462151269E-10</c:v>
                      </c:pt>
                      <c:pt idx="459">
                        <c:v>2.1529081433460095E-10</c:v>
                      </c:pt>
                      <c:pt idx="460">
                        <c:v>1.441334690882542E-10</c:v>
                      </c:pt>
                      <c:pt idx="461">
                        <c:v>9.625392378813213E-11</c:v>
                      </c:pt>
                      <c:pt idx="462">
                        <c:v>6.4118936336604685E-11</c:v>
                      </c:pt>
                      <c:pt idx="463">
                        <c:v>4.2605772081469656E-11</c:v>
                      </c:pt>
                      <c:pt idx="464">
                        <c:v>2.8240009215895626E-11</c:v>
                      </c:pt>
                      <c:pt idx="465">
                        <c:v>1.8671340207086149E-11</c:v>
                      </c:pt>
                      <c:pt idx="466">
                        <c:v>1.2314035864304896E-11</c:v>
                      </c:pt>
                      <c:pt idx="467">
                        <c:v>8.1010180500084473E-12</c:v>
                      </c:pt>
                      <c:pt idx="468">
                        <c:v>5.3160988685035077E-12</c:v>
                      </c:pt>
                      <c:pt idx="469">
                        <c:v>3.4798519123791467E-12</c:v>
                      </c:pt>
                      <c:pt idx="470">
                        <c:v>2.2721800361141265E-12</c:v>
                      </c:pt>
                      <c:pt idx="471">
                        <c:v>1.4799225257903623E-12</c:v>
                      </c:pt>
                      <c:pt idx="472">
                        <c:v>9.6150043548287216E-13</c:v>
                      </c:pt>
                      <c:pt idx="473">
                        <c:v>6.2312367725217751E-13</c:v>
                      </c:pt>
                      <c:pt idx="474">
                        <c:v>4.028220970478298E-13</c:v>
                      </c:pt>
                      <c:pt idx="475">
                        <c:v>2.5975659460884178E-13</c:v>
                      </c:pt>
                      <c:pt idx="476">
                        <c:v>1.6708372230317897E-13</c:v>
                      </c:pt>
                      <c:pt idx="477">
                        <c:v>1.0720522819776958E-13</c:v>
                      </c:pt>
                      <c:pt idx="478">
                        <c:v>6.861389175507577E-14</c:v>
                      </c:pt>
                      <c:pt idx="479">
                        <c:v>4.3804870855634668E-14</c:v>
                      </c:pt>
                      <c:pt idx="480">
                        <c:v>2.78963266243395E-14</c:v>
                      </c:pt>
                      <c:pt idx="481">
                        <c:v>1.7720905032632718E-14</c:v>
                      </c:pt>
                      <c:pt idx="482">
                        <c:v>1.1228947227851154E-14</c:v>
                      </c:pt>
                      <c:pt idx="483">
                        <c:v>7.0975170949458722E-15</c:v>
                      </c:pt>
                      <c:pt idx="484">
                        <c:v>4.4749492816318479E-15</c:v>
                      </c:pt>
                      <c:pt idx="485">
                        <c:v>2.8143885255679158E-15</c:v>
                      </c:pt>
                      <c:pt idx="486">
                        <c:v>1.7656078427925772E-15</c:v>
                      </c:pt>
                      <c:pt idx="487">
                        <c:v>1.1048891552520516E-15</c:v>
                      </c:pt>
                      <c:pt idx="488">
                        <c:v>6.8969556972209402E-16</c:v>
                      </c:pt>
                      <c:pt idx="489">
                        <c:v>4.2944784275736765E-16</c:v>
                      </c:pt>
                      <c:pt idx="490">
                        <c:v>2.6673357050635714E-16</c:v>
                      </c:pt>
                      <c:pt idx="491">
                        <c:v>1.6525674534511323E-16</c:v>
                      </c:pt>
                      <c:pt idx="492">
                        <c:v>1.0213038659762504E-16</c:v>
                      </c:pt>
                      <c:pt idx="493">
                        <c:v>6.2960043620089852E-17</c:v>
                      </c:pt>
                      <c:pt idx="494">
                        <c:v>3.8715897234102392E-17</c:v>
                      </c:pt>
                      <c:pt idx="495">
                        <c:v>2.374804703350068E-17</c:v>
                      </c:pt>
                      <c:pt idx="496">
                        <c:v>1.4530505933948872E-17</c:v>
                      </c:pt>
                      <c:pt idx="497">
                        <c:v>8.8684523254459614E-18</c:v>
                      </c:pt>
                      <c:pt idx="498">
                        <c:v>5.3991973138129107E-18</c:v>
                      </c:pt>
                      <c:pt idx="499">
                        <c:v>3.2788747415386598E-18</c:v>
                      </c:pt>
                      <c:pt idx="500">
                        <c:v>1.9862536905798464E-18</c:v>
                      </c:pt>
                      <c:pt idx="501">
                        <c:v>1.2002145073346257E-18</c:v>
                      </c:pt>
                      <c:pt idx="502">
                        <c:v>7.2343129235316527E-19</c:v>
                      </c:pt>
                      <c:pt idx="503">
                        <c:v>4.3496065377827344E-19</c:v>
                      </c:pt>
                      <c:pt idx="504">
                        <c:v>2.608656635854215E-19</c:v>
                      </c:pt>
                      <c:pt idx="505">
                        <c:v>1.5606234516630659E-19</c:v>
                      </c:pt>
                      <c:pt idx="506">
                        <c:v>9.313085767348494E-20</c:v>
                      </c:pt>
                      <c:pt idx="507">
                        <c:v>5.5437462072087881E-20</c:v>
                      </c:pt>
                      <c:pt idx="508">
                        <c:v>3.2917537679530066E-20</c:v>
                      </c:pt>
                      <c:pt idx="509">
                        <c:v>1.949690189783513E-20</c:v>
                      </c:pt>
                      <c:pt idx="510">
                        <c:v>1.1519089041856427E-20</c:v>
                      </c:pt>
                      <c:pt idx="511">
                        <c:v>6.7886735967580252E-21</c:v>
                      </c:pt>
                      <c:pt idx="512">
                        <c:v>3.9908553282604451E-21</c:v>
                      </c:pt>
                      <c:pt idx="513">
                        <c:v>2.340244885725268E-21</c:v>
                      </c:pt>
                      <c:pt idx="514">
                        <c:v>1.3688973693791606E-21</c:v>
                      </c:pt>
                      <c:pt idx="515">
                        <c:v>7.9872032635266212E-22</c:v>
                      </c:pt>
                      <c:pt idx="516">
                        <c:v>4.6487142170829122E-22</c:v>
                      </c:pt>
                      <c:pt idx="517">
                        <c:v>2.6988902470497232E-22</c:v>
                      </c:pt>
                      <c:pt idx="518">
                        <c:v>1.5629743943122536E-22</c:v>
                      </c:pt>
                      <c:pt idx="519">
                        <c:v>9.0288568244544605E-23</c:v>
                      </c:pt>
                      <c:pt idx="520">
                        <c:v>5.2026898042706863E-23</c:v>
                      </c:pt>
                      <c:pt idx="521">
                        <c:v>2.990455634464102E-23</c:v>
                      </c:pt>
                      <c:pt idx="522">
                        <c:v>1.7145930466919271E-23</c:v>
                      </c:pt>
                      <c:pt idx="523">
                        <c:v>9.8061609341214017E-24</c:v>
                      </c:pt>
                      <c:pt idx="524">
                        <c:v>5.5943706713673494E-24</c:v>
                      </c:pt>
                      <c:pt idx="525">
                        <c:v>3.1835943425755726E-24</c:v>
                      </c:pt>
                      <c:pt idx="526">
                        <c:v>1.8071677756049488E-24</c:v>
                      </c:pt>
                      <c:pt idx="527">
                        <c:v>1.0232776470588023E-24</c:v>
                      </c:pt>
                      <c:pt idx="528">
                        <c:v>5.7796663025192011E-25</c:v>
                      </c:pt>
                      <c:pt idx="529">
                        <c:v>3.2563142183441509E-25</c:v>
                      </c:pt>
                      <c:pt idx="530">
                        <c:v>1.8300548661186471E-25</c:v>
                      </c:pt>
                      <c:pt idx="531">
                        <c:v>1.0259263370150708E-25</c:v>
                      </c:pt>
                      <c:pt idx="532">
                        <c:v>5.7369691078516417E-26</c:v>
                      </c:pt>
                      <c:pt idx="533">
                        <c:v>3.2000967409114572E-26</c:v>
                      </c:pt>
                      <c:pt idx="534">
                        <c:v>1.7805655541384895E-26</c:v>
                      </c:pt>
                      <c:pt idx="535">
                        <c:v>9.8825061043122253E-27</c:v>
                      </c:pt>
                      <c:pt idx="536">
                        <c:v>5.4712993747229552E-27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26ED-404B-85C3-A3E01B50C8A1}"/>
                  </c:ext>
                </c:extLst>
              </c15:ser>
            </c15:filteredScatterSeries>
          </c:ext>
        </c:extLst>
      </c:scatterChart>
      <c:valAx>
        <c:axId val="1618458256"/>
        <c:scaling>
          <c:orientation val="minMax"/>
          <c:max val="5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8458672"/>
        <c:crosses val="autoZero"/>
        <c:crossBetween val="midCat"/>
        <c:majorUnit val="50"/>
        <c:minorUnit val="10"/>
      </c:valAx>
      <c:valAx>
        <c:axId val="1618458672"/>
        <c:scaling>
          <c:orientation val="minMax"/>
          <c:max val="2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8458256"/>
        <c:crosses val="autoZero"/>
        <c:crossBetween val="midCat"/>
        <c:majorUnit val="2000"/>
        <c:minorUnit val="500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LA County COVID</a:t>
            </a:r>
            <a:r>
              <a:rPr lang="en-US" sz="2400" baseline="0"/>
              <a:t> Cases since 20 MAR 2020 </a:t>
            </a:r>
          </a:p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aseline="0"/>
              <a:t>5-day moving average</a:t>
            </a:r>
            <a:endParaRPr lang="en-US" sz="2400"/>
          </a:p>
        </c:rich>
      </c:tx>
      <c:layout>
        <c:manualLayout>
          <c:xMode val="edge"/>
          <c:yMode val="edge"/>
          <c:x val="0.22687817444059696"/>
          <c:y val="9.9502487562189053E-3"/>
        </c:manualLayout>
      </c:layout>
      <c:overlay val="1"/>
      <c:spPr>
        <a:solidFill>
          <a:schemeClr val="bg1"/>
        </a:solidFill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3"/>
          <c:order val="0"/>
          <c:tx>
            <c:v>Actual</c:v>
          </c:tx>
          <c:spPr>
            <a:ln>
              <a:noFill/>
            </a:ln>
          </c:spPr>
          <c:dPt>
            <c:idx val="293"/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F88-49AC-B25D-01174FC52EE3}"/>
              </c:ext>
            </c:extLst>
          </c:dPt>
          <c:xVal>
            <c:numRef>
              <c:f>LA_County_Covid19_cases_deaths_!$A$5:$A$541</c:f>
              <c:numCache>
                <c:formatCode>General</c:formatCode>
                <c:ptCount val="53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</c:numCache>
            </c:numRef>
          </c:xVal>
          <c:yVal>
            <c:numRef>
              <c:f>LA_County_Covid19_cases_deaths_!$D$5:$D$541</c:f>
              <c:numCache>
                <c:formatCode>General</c:formatCode>
                <c:ptCount val="537"/>
                <c:pt idx="0">
                  <c:v>25</c:v>
                </c:pt>
                <c:pt idx="1">
                  <c:v>19</c:v>
                </c:pt>
                <c:pt idx="2">
                  <c:v>13</c:v>
                </c:pt>
                <c:pt idx="3">
                  <c:v>19</c:v>
                </c:pt>
                <c:pt idx="4">
                  <c:v>34</c:v>
                </c:pt>
                <c:pt idx="5">
                  <c:v>43</c:v>
                </c:pt>
                <c:pt idx="6">
                  <c:v>41</c:v>
                </c:pt>
                <c:pt idx="7">
                  <c:v>48</c:v>
                </c:pt>
                <c:pt idx="8">
                  <c:v>87</c:v>
                </c:pt>
                <c:pt idx="9">
                  <c:v>97</c:v>
                </c:pt>
                <c:pt idx="10">
                  <c:v>131</c:v>
                </c:pt>
                <c:pt idx="11">
                  <c:v>158</c:v>
                </c:pt>
                <c:pt idx="12">
                  <c:v>153</c:v>
                </c:pt>
                <c:pt idx="13">
                  <c:v>145</c:v>
                </c:pt>
                <c:pt idx="14">
                  <c:v>169</c:v>
                </c:pt>
                <c:pt idx="15">
                  <c:v>227</c:v>
                </c:pt>
                <c:pt idx="16">
                  <c:v>211</c:v>
                </c:pt>
                <c:pt idx="17">
                  <c:v>188</c:v>
                </c:pt>
                <c:pt idx="18">
                  <c:v>219</c:v>
                </c:pt>
                <c:pt idx="19">
                  <c:v>265</c:v>
                </c:pt>
                <c:pt idx="20">
                  <c:v>198</c:v>
                </c:pt>
                <c:pt idx="21">
                  <c:v>256</c:v>
                </c:pt>
                <c:pt idx="22">
                  <c:v>300</c:v>
                </c:pt>
                <c:pt idx="23">
                  <c:v>281</c:v>
                </c:pt>
                <c:pt idx="24">
                  <c:v>437</c:v>
                </c:pt>
                <c:pt idx="25">
                  <c:v>372</c:v>
                </c:pt>
                <c:pt idx="26">
                  <c:v>377</c:v>
                </c:pt>
                <c:pt idx="27">
                  <c:v>394</c:v>
                </c:pt>
                <c:pt idx="28">
                  <c:v>374</c:v>
                </c:pt>
                <c:pt idx="29">
                  <c:v>617</c:v>
                </c:pt>
                <c:pt idx="30">
                  <c:v>638</c:v>
                </c:pt>
                <c:pt idx="31">
                  <c:v>616</c:v>
                </c:pt>
                <c:pt idx="32">
                  <c:v>621</c:v>
                </c:pt>
                <c:pt idx="33">
                  <c:v>790</c:v>
                </c:pt>
                <c:pt idx="34">
                  <c:v>591</c:v>
                </c:pt>
                <c:pt idx="35">
                  <c:v>592</c:v>
                </c:pt>
                <c:pt idx="36">
                  <c:v>540</c:v>
                </c:pt>
                <c:pt idx="37">
                  <c:v>699</c:v>
                </c:pt>
                <c:pt idx="38">
                  <c:v>610</c:v>
                </c:pt>
                <c:pt idx="39">
                  <c:v>576</c:v>
                </c:pt>
                <c:pt idx="40">
                  <c:v>580</c:v>
                </c:pt>
                <c:pt idx="41">
                  <c:v>475</c:v>
                </c:pt>
                <c:pt idx="42">
                  <c:v>437</c:v>
                </c:pt>
                <c:pt idx="43">
                  <c:v>680</c:v>
                </c:pt>
                <c:pt idx="44">
                  <c:v>663</c:v>
                </c:pt>
                <c:pt idx="45">
                  <c:v>851</c:v>
                </c:pt>
                <c:pt idx="46">
                  <c:v>766</c:v>
                </c:pt>
                <c:pt idx="47">
                  <c:v>838</c:v>
                </c:pt>
                <c:pt idx="48">
                  <c:v>612</c:v>
                </c:pt>
                <c:pt idx="49">
                  <c:v>492</c:v>
                </c:pt>
                <c:pt idx="50">
                  <c:v>944</c:v>
                </c:pt>
                <c:pt idx="51">
                  <c:v>877</c:v>
                </c:pt>
                <c:pt idx="52">
                  <c:v>782</c:v>
                </c:pt>
                <c:pt idx="53">
                  <c:v>975</c:v>
                </c:pt>
                <c:pt idx="54">
                  <c:v>1019</c:v>
                </c:pt>
                <c:pt idx="55">
                  <c:v>901</c:v>
                </c:pt>
                <c:pt idx="56">
                  <c:v>606</c:v>
                </c:pt>
                <c:pt idx="57">
                  <c:v>1084</c:v>
                </c:pt>
                <c:pt idx="58">
                  <c:v>957</c:v>
                </c:pt>
                <c:pt idx="59">
                  <c:v>990</c:v>
                </c:pt>
                <c:pt idx="60">
                  <c:v>918</c:v>
                </c:pt>
                <c:pt idx="61">
                  <c:v>929</c:v>
                </c:pt>
                <c:pt idx="62">
                  <c:v>711</c:v>
                </c:pt>
                <c:pt idx="63">
                  <c:v>475</c:v>
                </c:pt>
                <c:pt idx="64">
                  <c:v>935</c:v>
                </c:pt>
                <c:pt idx="65">
                  <c:v>1256</c:v>
                </c:pt>
                <c:pt idx="66">
                  <c:v>1001</c:v>
                </c:pt>
                <c:pt idx="67">
                  <c:v>961</c:v>
                </c:pt>
                <c:pt idx="68">
                  <c:v>1003</c:v>
                </c:pt>
                <c:pt idx="69">
                  <c:v>707</c:v>
                </c:pt>
                <c:pt idx="70">
                  <c:v>590</c:v>
                </c:pt>
                <c:pt idx="71">
                  <c:v>1179</c:v>
                </c:pt>
                <c:pt idx="72">
                  <c:v>1105</c:v>
                </c:pt>
                <c:pt idx="73">
                  <c:v>950</c:v>
                </c:pt>
                <c:pt idx="74">
                  <c:v>1250</c:v>
                </c:pt>
                <c:pt idx="75">
                  <c:v>1125</c:v>
                </c:pt>
                <c:pt idx="76">
                  <c:v>764</c:v>
                </c:pt>
                <c:pt idx="77">
                  <c:v>552</c:v>
                </c:pt>
                <c:pt idx="78">
                  <c:v>1167</c:v>
                </c:pt>
                <c:pt idx="79">
                  <c:v>958</c:v>
                </c:pt>
                <c:pt idx="80">
                  <c:v>1154</c:v>
                </c:pt>
                <c:pt idx="81">
                  <c:v>948</c:v>
                </c:pt>
                <c:pt idx="82">
                  <c:v>975</c:v>
                </c:pt>
                <c:pt idx="83">
                  <c:v>746</c:v>
                </c:pt>
                <c:pt idx="84">
                  <c:v>512</c:v>
                </c:pt>
                <c:pt idx="85">
                  <c:v>950</c:v>
                </c:pt>
                <c:pt idx="86">
                  <c:v>1697</c:v>
                </c:pt>
                <c:pt idx="87">
                  <c:v>1394</c:v>
                </c:pt>
                <c:pt idx="88">
                  <c:v>1275</c:v>
                </c:pt>
                <c:pt idx="89">
                  <c:v>1495</c:v>
                </c:pt>
                <c:pt idx="90">
                  <c:v>921</c:v>
                </c:pt>
                <c:pt idx="91">
                  <c:v>493</c:v>
                </c:pt>
                <c:pt idx="92">
                  <c:v>1225</c:v>
                </c:pt>
                <c:pt idx="93">
                  <c:v>1414</c:v>
                </c:pt>
                <c:pt idx="94">
                  <c:v>1346</c:v>
                </c:pt>
                <c:pt idx="95">
                  <c:v>1546</c:v>
                </c:pt>
                <c:pt idx="96">
                  <c:v>1397</c:v>
                </c:pt>
                <c:pt idx="97">
                  <c:v>1110</c:v>
                </c:pt>
                <c:pt idx="98">
                  <c:v>713</c:v>
                </c:pt>
                <c:pt idx="99">
                  <c:v>1612</c:v>
                </c:pt>
                <c:pt idx="100">
                  <c:v>1382</c:v>
                </c:pt>
                <c:pt idx="101">
                  <c:v>1572</c:v>
                </c:pt>
                <c:pt idx="102">
                  <c:v>1458</c:v>
                </c:pt>
                <c:pt idx="103">
                  <c:v>1589</c:v>
                </c:pt>
                <c:pt idx="104">
                  <c:v>1332</c:v>
                </c:pt>
                <c:pt idx="105">
                  <c:v>990</c:v>
                </c:pt>
                <c:pt idx="106">
                  <c:v>2236</c:v>
                </c:pt>
                <c:pt idx="107">
                  <c:v>2062</c:v>
                </c:pt>
                <c:pt idx="108">
                  <c:v>2222</c:v>
                </c:pt>
                <c:pt idx="109">
                  <c:v>2135</c:v>
                </c:pt>
                <c:pt idx="110">
                  <c:v>2119</c:v>
                </c:pt>
                <c:pt idx="111">
                  <c:v>1863</c:v>
                </c:pt>
                <c:pt idx="112">
                  <c:v>1479</c:v>
                </c:pt>
                <c:pt idx="113">
                  <c:v>2720</c:v>
                </c:pt>
                <c:pt idx="114">
                  <c:v>2732</c:v>
                </c:pt>
                <c:pt idx="115">
                  <c:v>2762</c:v>
                </c:pt>
                <c:pt idx="116">
                  <c:v>2600</c:v>
                </c:pt>
                <c:pt idx="117">
                  <c:v>2618</c:v>
                </c:pt>
                <c:pt idx="118">
                  <c:v>2066</c:v>
                </c:pt>
                <c:pt idx="119">
                  <c:v>1639</c:v>
                </c:pt>
                <c:pt idx="120">
                  <c:v>3036</c:v>
                </c:pt>
                <c:pt idx="121">
                  <c:v>2838</c:v>
                </c:pt>
                <c:pt idx="122">
                  <c:v>3371</c:v>
                </c:pt>
                <c:pt idx="123">
                  <c:v>3039</c:v>
                </c:pt>
                <c:pt idx="124">
                  <c:v>1879</c:v>
                </c:pt>
                <c:pt idx="125">
                  <c:v>1425</c:v>
                </c:pt>
                <c:pt idx="126">
                  <c:v>1705</c:v>
                </c:pt>
                <c:pt idx="127">
                  <c:v>2976</c:v>
                </c:pt>
                <c:pt idx="128">
                  <c:v>3404</c:v>
                </c:pt>
                <c:pt idx="129">
                  <c:v>3347</c:v>
                </c:pt>
                <c:pt idx="130">
                  <c:v>3037</c:v>
                </c:pt>
                <c:pt idx="131">
                  <c:v>3139</c:v>
                </c:pt>
                <c:pt idx="132">
                  <c:v>2277</c:v>
                </c:pt>
                <c:pt idx="133">
                  <c:v>1599</c:v>
                </c:pt>
                <c:pt idx="134">
                  <c:v>3278</c:v>
                </c:pt>
                <c:pt idx="135">
                  <c:v>3052</c:v>
                </c:pt>
                <c:pt idx="136">
                  <c:v>3014</c:v>
                </c:pt>
                <c:pt idx="137">
                  <c:v>3211</c:v>
                </c:pt>
                <c:pt idx="138">
                  <c:v>3127</c:v>
                </c:pt>
                <c:pt idx="139">
                  <c:v>2226</c:v>
                </c:pt>
                <c:pt idx="140">
                  <c:v>1355</c:v>
                </c:pt>
                <c:pt idx="141">
                  <c:v>3260</c:v>
                </c:pt>
                <c:pt idx="142">
                  <c:v>2849</c:v>
                </c:pt>
                <c:pt idx="143">
                  <c:v>2821</c:v>
                </c:pt>
                <c:pt idx="144">
                  <c:v>2567</c:v>
                </c:pt>
                <c:pt idx="145">
                  <c:v>2431</c:v>
                </c:pt>
                <c:pt idx="146">
                  <c:v>1951</c:v>
                </c:pt>
                <c:pt idx="147">
                  <c:v>1060</c:v>
                </c:pt>
                <c:pt idx="148">
                  <c:v>2448</c:v>
                </c:pt>
                <c:pt idx="149">
                  <c:v>2327</c:v>
                </c:pt>
                <c:pt idx="150">
                  <c:v>2149</c:v>
                </c:pt>
                <c:pt idx="151">
                  <c:v>1958</c:v>
                </c:pt>
                <c:pt idx="152">
                  <c:v>1966</c:v>
                </c:pt>
                <c:pt idx="153">
                  <c:v>1524</c:v>
                </c:pt>
                <c:pt idx="154">
                  <c:v>879</c:v>
                </c:pt>
                <c:pt idx="155">
                  <c:v>2016</c:v>
                </c:pt>
                <c:pt idx="156">
                  <c:v>1972</c:v>
                </c:pt>
                <c:pt idx="157">
                  <c:v>1913</c:v>
                </c:pt>
                <c:pt idx="158">
                  <c:v>1876</c:v>
                </c:pt>
                <c:pt idx="159">
                  <c:v>2007</c:v>
                </c:pt>
                <c:pt idx="160">
                  <c:v>1407</c:v>
                </c:pt>
                <c:pt idx="161">
                  <c:v>862</c:v>
                </c:pt>
                <c:pt idx="162">
                  <c:v>1975</c:v>
                </c:pt>
                <c:pt idx="163">
                  <c:v>1533</c:v>
                </c:pt>
                <c:pt idx="164">
                  <c:v>1443</c:v>
                </c:pt>
                <c:pt idx="165">
                  <c:v>1412</c:v>
                </c:pt>
                <c:pt idx="166">
                  <c:v>1346</c:v>
                </c:pt>
                <c:pt idx="167">
                  <c:v>1116</c:v>
                </c:pt>
                <c:pt idx="168">
                  <c:v>729</c:v>
                </c:pt>
                <c:pt idx="169">
                  <c:v>1506</c:v>
                </c:pt>
                <c:pt idx="170">
                  <c:v>1460</c:v>
                </c:pt>
                <c:pt idx="171">
                  <c:v>1261</c:v>
                </c:pt>
                <c:pt idx="172">
                  <c:v>1278</c:v>
                </c:pt>
                <c:pt idx="173">
                  <c:v>1202</c:v>
                </c:pt>
                <c:pt idx="174">
                  <c:v>863</c:v>
                </c:pt>
                <c:pt idx="175">
                  <c:v>631</c:v>
                </c:pt>
                <c:pt idx="176">
                  <c:v>1602</c:v>
                </c:pt>
                <c:pt idx="177">
                  <c:v>1317</c:v>
                </c:pt>
                <c:pt idx="178">
                  <c:v>1310</c:v>
                </c:pt>
                <c:pt idx="179">
                  <c:v>1037</c:v>
                </c:pt>
                <c:pt idx="180">
                  <c:v>979</c:v>
                </c:pt>
                <c:pt idx="181">
                  <c:v>793</c:v>
                </c:pt>
                <c:pt idx="182">
                  <c:v>636</c:v>
                </c:pt>
                <c:pt idx="183">
                  <c:v>1133</c:v>
                </c:pt>
                <c:pt idx="184">
                  <c:v>1081</c:v>
                </c:pt>
                <c:pt idx="185">
                  <c:v>1070</c:v>
                </c:pt>
                <c:pt idx="186">
                  <c:v>934</c:v>
                </c:pt>
                <c:pt idx="187">
                  <c:v>859</c:v>
                </c:pt>
                <c:pt idx="188">
                  <c:v>557</c:v>
                </c:pt>
                <c:pt idx="189">
                  <c:v>516</c:v>
                </c:pt>
                <c:pt idx="190">
                  <c:v>618</c:v>
                </c:pt>
                <c:pt idx="191">
                  <c:v>1022</c:v>
                </c:pt>
                <c:pt idx="192">
                  <c:v>928</c:v>
                </c:pt>
                <c:pt idx="193">
                  <c:v>862</c:v>
                </c:pt>
                <c:pt idx="194">
                  <c:v>951</c:v>
                </c:pt>
                <c:pt idx="195">
                  <c:v>661</c:v>
                </c:pt>
                <c:pt idx="196">
                  <c:v>544</c:v>
                </c:pt>
                <c:pt idx="197">
                  <c:v>1109</c:v>
                </c:pt>
                <c:pt idx="198">
                  <c:v>1027</c:v>
                </c:pt>
                <c:pt idx="199">
                  <c:v>1090</c:v>
                </c:pt>
                <c:pt idx="200">
                  <c:v>980</c:v>
                </c:pt>
                <c:pt idx="201">
                  <c:v>905</c:v>
                </c:pt>
                <c:pt idx="202">
                  <c:v>756</c:v>
                </c:pt>
                <c:pt idx="203">
                  <c:v>605</c:v>
                </c:pt>
                <c:pt idx="204">
                  <c:v>1222</c:v>
                </c:pt>
                <c:pt idx="205">
                  <c:v>1082</c:v>
                </c:pt>
                <c:pt idx="206">
                  <c:v>1064</c:v>
                </c:pt>
                <c:pt idx="207">
                  <c:v>1045</c:v>
                </c:pt>
                <c:pt idx="208">
                  <c:v>1021</c:v>
                </c:pt>
                <c:pt idx="209">
                  <c:v>767</c:v>
                </c:pt>
                <c:pt idx="210">
                  <c:v>614</c:v>
                </c:pt>
                <c:pt idx="211">
                  <c:v>1148</c:v>
                </c:pt>
                <c:pt idx="212">
                  <c:v>1111</c:v>
                </c:pt>
                <c:pt idx="213">
                  <c:v>1197</c:v>
                </c:pt>
                <c:pt idx="214">
                  <c:v>1232</c:v>
                </c:pt>
                <c:pt idx="215">
                  <c:v>1035</c:v>
                </c:pt>
                <c:pt idx="216">
                  <c:v>907</c:v>
                </c:pt>
                <c:pt idx="217">
                  <c:v>692</c:v>
                </c:pt>
                <c:pt idx="218">
                  <c:v>1386</c:v>
                </c:pt>
                <c:pt idx="219">
                  <c:v>1084</c:v>
                </c:pt>
                <c:pt idx="220">
                  <c:v>1254</c:v>
                </c:pt>
                <c:pt idx="221">
                  <c:v>1170</c:v>
                </c:pt>
                <c:pt idx="222">
                  <c:v>1213</c:v>
                </c:pt>
                <c:pt idx="223">
                  <c:v>1131</c:v>
                </c:pt>
                <c:pt idx="224">
                  <c:v>734</c:v>
                </c:pt>
                <c:pt idx="225">
                  <c:v>1435</c:v>
                </c:pt>
                <c:pt idx="226">
                  <c:v>1223</c:v>
                </c:pt>
                <c:pt idx="227">
                  <c:v>1273</c:v>
                </c:pt>
                <c:pt idx="228">
                  <c:v>1312</c:v>
                </c:pt>
                <c:pt idx="229">
                  <c:v>1273</c:v>
                </c:pt>
                <c:pt idx="230">
                  <c:v>1038</c:v>
                </c:pt>
                <c:pt idx="231">
                  <c:v>747</c:v>
                </c:pt>
                <c:pt idx="232">
                  <c:v>1705</c:v>
                </c:pt>
                <c:pt idx="233">
                  <c:v>1469</c:v>
                </c:pt>
                <c:pt idx="234">
                  <c:v>1484</c:v>
                </c:pt>
                <c:pt idx="235">
                  <c:v>1344</c:v>
                </c:pt>
                <c:pt idx="236">
                  <c:v>1382</c:v>
                </c:pt>
                <c:pt idx="237">
                  <c:v>1082</c:v>
                </c:pt>
                <c:pt idx="238">
                  <c:v>806</c:v>
                </c:pt>
                <c:pt idx="239">
                  <c:v>1544</c:v>
                </c:pt>
                <c:pt idx="240">
                  <c:v>1431</c:v>
                </c:pt>
                <c:pt idx="241">
                  <c:v>1363</c:v>
                </c:pt>
                <c:pt idx="242">
                  <c:v>1472</c:v>
                </c:pt>
                <c:pt idx="243">
                  <c:v>1619</c:v>
                </c:pt>
                <c:pt idx="244">
                  <c:v>1443</c:v>
                </c:pt>
                <c:pt idx="245">
                  <c:v>1342</c:v>
                </c:pt>
                <c:pt idx="246">
                  <c:v>2588</c:v>
                </c:pt>
                <c:pt idx="247">
                  <c:v>2313</c:v>
                </c:pt>
                <c:pt idx="248">
                  <c:v>2447</c:v>
                </c:pt>
                <c:pt idx="249">
                  <c:v>2302</c:v>
                </c:pt>
                <c:pt idx="250">
                  <c:v>2311</c:v>
                </c:pt>
                <c:pt idx="251">
                  <c:v>1940</c:v>
                </c:pt>
                <c:pt idx="252">
                  <c:v>1519</c:v>
                </c:pt>
                <c:pt idx="253">
                  <c:v>3094</c:v>
                </c:pt>
                <c:pt idx="254">
                  <c:v>3069</c:v>
                </c:pt>
                <c:pt idx="255">
                  <c:v>3225</c:v>
                </c:pt>
                <c:pt idx="256">
                  <c:v>3307</c:v>
                </c:pt>
                <c:pt idx="257">
                  <c:v>3686</c:v>
                </c:pt>
                <c:pt idx="258">
                  <c:v>3114</c:v>
                </c:pt>
                <c:pt idx="259">
                  <c:v>2685</c:v>
                </c:pt>
                <c:pt idx="260">
                  <c:v>5027</c:v>
                </c:pt>
                <c:pt idx="261">
                  <c:v>4763</c:v>
                </c:pt>
                <c:pt idx="262">
                  <c:v>4911</c:v>
                </c:pt>
                <c:pt idx="263">
                  <c:v>4728</c:v>
                </c:pt>
                <c:pt idx="264">
                  <c:v>5009</c:v>
                </c:pt>
                <c:pt idx="265">
                  <c:v>3891</c:v>
                </c:pt>
                <c:pt idx="266">
                  <c:v>3159</c:v>
                </c:pt>
                <c:pt idx="267">
                  <c:v>6184</c:v>
                </c:pt>
                <c:pt idx="268">
                  <c:v>6065</c:v>
                </c:pt>
                <c:pt idx="269">
                  <c:v>6229</c:v>
                </c:pt>
                <c:pt idx="270">
                  <c:v>3027</c:v>
                </c:pt>
                <c:pt idx="271">
                  <c:v>5179</c:v>
                </c:pt>
                <c:pt idx="272">
                  <c:v>6429</c:v>
                </c:pt>
                <c:pt idx="273">
                  <c:v>4855</c:v>
                </c:pt>
                <c:pt idx="274">
                  <c:v>10240</c:v>
                </c:pt>
                <c:pt idx="275">
                  <c:v>10528</c:v>
                </c:pt>
                <c:pt idx="276">
                  <c:v>10227</c:v>
                </c:pt>
                <c:pt idx="277">
                  <c:v>9820</c:v>
                </c:pt>
                <c:pt idx="278">
                  <c:v>9955</c:v>
                </c:pt>
                <c:pt idx="279">
                  <c:v>8539</c:v>
                </c:pt>
                <c:pt idx="280">
                  <c:v>5755</c:v>
                </c:pt>
                <c:pt idx="281">
                  <c:v>13334</c:v>
                </c:pt>
                <c:pt idx="282">
                  <c:v>13370</c:v>
                </c:pt>
                <c:pt idx="283">
                  <c:v>12472</c:v>
                </c:pt>
                <c:pt idx="284">
                  <c:v>13330</c:v>
                </c:pt>
                <c:pt idx="285">
                  <c:v>13745</c:v>
                </c:pt>
                <c:pt idx="286">
                  <c:v>11628</c:v>
                </c:pt>
                <c:pt idx="287">
                  <c:v>6838</c:v>
                </c:pt>
                <c:pt idx="288">
                  <c:v>17366</c:v>
                </c:pt>
                <c:pt idx="289">
                  <c:v>17414</c:v>
                </c:pt>
                <c:pt idx="290">
                  <c:v>16162</c:v>
                </c:pt>
                <c:pt idx="291">
                  <c:v>16326</c:v>
                </c:pt>
                <c:pt idx="292">
                  <c:v>15302</c:v>
                </c:pt>
                <c:pt idx="293">
                  <c:v>12151</c:v>
                </c:pt>
                <c:pt idx="294">
                  <c:v>7182</c:v>
                </c:pt>
                <c:pt idx="295">
                  <c:v>17866</c:v>
                </c:pt>
                <c:pt idx="296">
                  <c:v>18758</c:v>
                </c:pt>
                <c:pt idx="297">
                  <c:v>16978</c:v>
                </c:pt>
                <c:pt idx="298">
                  <c:v>8911</c:v>
                </c:pt>
                <c:pt idx="299">
                  <c:v>4219</c:v>
                </c:pt>
                <c:pt idx="300">
                  <c:v>13761</c:v>
                </c:pt>
                <c:pt idx="301">
                  <c:v>8522</c:v>
                </c:pt>
                <c:pt idx="302">
                  <c:v>21407</c:v>
                </c:pt>
                <c:pt idx="303">
                  <c:v>21832</c:v>
                </c:pt>
                <c:pt idx="304">
                  <c:v>19929</c:v>
                </c:pt>
                <c:pt idx="305">
                  <c:v>10778</c:v>
                </c:pt>
                <c:pt idx="306">
                  <c:v>5464</c:v>
                </c:pt>
                <c:pt idx="307">
                  <c:v>14257</c:v>
                </c:pt>
                <c:pt idx="308">
                  <c:v>8346</c:v>
                </c:pt>
                <c:pt idx="309">
                  <c:v>21842</c:v>
                </c:pt>
                <c:pt idx="310">
                  <c:v>19795</c:v>
                </c:pt>
                <c:pt idx="311">
                  <c:v>18397</c:v>
                </c:pt>
                <c:pt idx="312">
                  <c:v>15649</c:v>
                </c:pt>
                <c:pt idx="313">
                  <c:v>14526</c:v>
                </c:pt>
                <c:pt idx="314">
                  <c:v>10784</c:v>
                </c:pt>
                <c:pt idx="315">
                  <c:v>5617</c:v>
                </c:pt>
                <c:pt idx="316">
                  <c:v>14422</c:v>
                </c:pt>
                <c:pt idx="317">
                  <c:v>12959</c:v>
                </c:pt>
                <c:pt idx="318">
                  <c:v>11390</c:v>
                </c:pt>
                <c:pt idx="319">
                  <c:v>10509</c:v>
                </c:pt>
                <c:pt idx="320">
                  <c:v>9806</c:v>
                </c:pt>
                <c:pt idx="321">
                  <c:v>7026</c:v>
                </c:pt>
                <c:pt idx="322">
                  <c:v>4046</c:v>
                </c:pt>
                <c:pt idx="323">
                  <c:v>6647</c:v>
                </c:pt>
                <c:pt idx="324">
                  <c:v>9233</c:v>
                </c:pt>
                <c:pt idx="325">
                  <c:v>8549</c:v>
                </c:pt>
                <c:pt idx="326">
                  <c:v>7348</c:v>
                </c:pt>
                <c:pt idx="327">
                  <c:v>6566</c:v>
                </c:pt>
                <c:pt idx="328">
                  <c:v>4424</c:v>
                </c:pt>
                <c:pt idx="329">
                  <c:v>3175</c:v>
                </c:pt>
                <c:pt idx="330">
                  <c:v>6395</c:v>
                </c:pt>
                <c:pt idx="331">
                  <c:v>5830</c:v>
                </c:pt>
                <c:pt idx="332">
                  <c:v>5262</c:v>
                </c:pt>
                <c:pt idx="333">
                  <c:v>4717</c:v>
                </c:pt>
                <c:pt idx="334">
                  <c:v>3884</c:v>
                </c:pt>
                <c:pt idx="335">
                  <c:v>3405</c:v>
                </c:pt>
                <c:pt idx="336">
                  <c:v>2362</c:v>
                </c:pt>
                <c:pt idx="337">
                  <c:v>4589</c:v>
                </c:pt>
                <c:pt idx="338">
                  <c:v>3823</c:v>
                </c:pt>
                <c:pt idx="339">
                  <c:v>3336</c:v>
                </c:pt>
                <c:pt idx="340">
                  <c:v>3010</c:v>
                </c:pt>
                <c:pt idx="341">
                  <c:v>2773</c:v>
                </c:pt>
                <c:pt idx="342">
                  <c:v>2123</c:v>
                </c:pt>
                <c:pt idx="343">
                  <c:v>1382</c:v>
                </c:pt>
                <c:pt idx="344">
                  <c:v>2735</c:v>
                </c:pt>
                <c:pt idx="345">
                  <c:v>2112</c:v>
                </c:pt>
                <c:pt idx="346">
                  <c:v>1965</c:v>
                </c:pt>
                <c:pt idx="347">
                  <c:v>1792</c:v>
                </c:pt>
                <c:pt idx="348">
                  <c:v>1609</c:v>
                </c:pt>
                <c:pt idx="349">
                  <c:v>1222</c:v>
                </c:pt>
                <c:pt idx="350">
                  <c:v>873</c:v>
                </c:pt>
                <c:pt idx="351">
                  <c:v>1344</c:v>
                </c:pt>
                <c:pt idx="352">
                  <c:v>1389</c:v>
                </c:pt>
                <c:pt idx="353">
                  <c:v>1260</c:v>
                </c:pt>
                <c:pt idx="354">
                  <c:v>1072</c:v>
                </c:pt>
                <c:pt idx="355">
                  <c:v>971</c:v>
                </c:pt>
                <c:pt idx="356">
                  <c:v>762</c:v>
                </c:pt>
                <c:pt idx="357">
                  <c:v>571</c:v>
                </c:pt>
                <c:pt idx="358">
                  <c:v>1031</c:v>
                </c:pt>
                <c:pt idx="359">
                  <c:v>907</c:v>
                </c:pt>
                <c:pt idx="360">
                  <c:v>878</c:v>
                </c:pt>
                <c:pt idx="361">
                  <c:v>778</c:v>
                </c:pt>
                <c:pt idx="362">
                  <c:v>763</c:v>
                </c:pt>
                <c:pt idx="363">
                  <c:v>613</c:v>
                </c:pt>
                <c:pt idx="364">
                  <c:v>499</c:v>
                </c:pt>
                <c:pt idx="365">
                  <c:v>812</c:v>
                </c:pt>
                <c:pt idx="366">
                  <c:v>682</c:v>
                </c:pt>
                <c:pt idx="367">
                  <c:v>668</c:v>
                </c:pt>
                <c:pt idx="368">
                  <c:v>656</c:v>
                </c:pt>
                <c:pt idx="369">
                  <c:v>634</c:v>
                </c:pt>
                <c:pt idx="370">
                  <c:v>496</c:v>
                </c:pt>
                <c:pt idx="371">
                  <c:v>453</c:v>
                </c:pt>
                <c:pt idx="372">
                  <c:v>744</c:v>
                </c:pt>
                <c:pt idx="373">
                  <c:v>633</c:v>
                </c:pt>
                <c:pt idx="374">
                  <c:v>625</c:v>
                </c:pt>
                <c:pt idx="375">
                  <c:v>582</c:v>
                </c:pt>
                <c:pt idx="376">
                  <c:v>561</c:v>
                </c:pt>
                <c:pt idx="377">
                  <c:v>398</c:v>
                </c:pt>
                <c:pt idx="378">
                  <c:v>355</c:v>
                </c:pt>
                <c:pt idx="379">
                  <c:v>594</c:v>
                </c:pt>
                <c:pt idx="380">
                  <c:v>594</c:v>
                </c:pt>
                <c:pt idx="381">
                  <c:v>543</c:v>
                </c:pt>
                <c:pt idx="382">
                  <c:v>481</c:v>
                </c:pt>
                <c:pt idx="383">
                  <c:v>464</c:v>
                </c:pt>
                <c:pt idx="384">
                  <c:v>345</c:v>
                </c:pt>
                <c:pt idx="385">
                  <c:v>306</c:v>
                </c:pt>
                <c:pt idx="386">
                  <c:v>558</c:v>
                </c:pt>
                <c:pt idx="387">
                  <c:v>509</c:v>
                </c:pt>
                <c:pt idx="388">
                  <c:v>544</c:v>
                </c:pt>
                <c:pt idx="389">
                  <c:v>491</c:v>
                </c:pt>
                <c:pt idx="390">
                  <c:v>450</c:v>
                </c:pt>
                <c:pt idx="391">
                  <c:v>340</c:v>
                </c:pt>
                <c:pt idx="392">
                  <c:v>348</c:v>
                </c:pt>
                <c:pt idx="393">
                  <c:v>617</c:v>
                </c:pt>
                <c:pt idx="394">
                  <c:v>547</c:v>
                </c:pt>
                <c:pt idx="395">
                  <c:v>511</c:v>
                </c:pt>
                <c:pt idx="396">
                  <c:v>490</c:v>
                </c:pt>
                <c:pt idx="397">
                  <c:v>531</c:v>
                </c:pt>
                <c:pt idx="398">
                  <c:v>343</c:v>
                </c:pt>
                <c:pt idx="399">
                  <c:v>320</c:v>
                </c:pt>
                <c:pt idx="400">
                  <c:v>608</c:v>
                </c:pt>
                <c:pt idx="401">
                  <c:v>592</c:v>
                </c:pt>
                <c:pt idx="402">
                  <c:v>556</c:v>
                </c:pt>
                <c:pt idx="403">
                  <c:v>473</c:v>
                </c:pt>
                <c:pt idx="404">
                  <c:v>553</c:v>
                </c:pt>
                <c:pt idx="405">
                  <c:v>406</c:v>
                </c:pt>
                <c:pt idx="406">
                  <c:v>296</c:v>
                </c:pt>
                <c:pt idx="407">
                  <c:v>566</c:v>
                </c:pt>
                <c:pt idx="408">
                  <c:v>552</c:v>
                </c:pt>
                <c:pt idx="409">
                  <c:v>521</c:v>
                </c:pt>
                <c:pt idx="410">
                  <c:v>452</c:v>
                </c:pt>
                <c:pt idx="411">
                  <c:v>451</c:v>
                </c:pt>
                <c:pt idx="412">
                  <c:v>362</c:v>
                </c:pt>
                <c:pt idx="413">
                  <c:v>291</c:v>
                </c:pt>
                <c:pt idx="414">
                  <c:v>492</c:v>
                </c:pt>
                <c:pt idx="415">
                  <c:v>417</c:v>
                </c:pt>
                <c:pt idx="416">
                  <c:v>383</c:v>
                </c:pt>
                <c:pt idx="417">
                  <c:v>370</c:v>
                </c:pt>
                <c:pt idx="418">
                  <c:v>354</c:v>
                </c:pt>
                <c:pt idx="419">
                  <c:v>295</c:v>
                </c:pt>
                <c:pt idx="420">
                  <c:v>235</c:v>
                </c:pt>
                <c:pt idx="421">
                  <c:v>369</c:v>
                </c:pt>
                <c:pt idx="422">
                  <c:v>350</c:v>
                </c:pt>
                <c:pt idx="423">
                  <c:v>363</c:v>
                </c:pt>
                <c:pt idx="424">
                  <c:v>332</c:v>
                </c:pt>
                <c:pt idx="425">
                  <c:v>303</c:v>
                </c:pt>
                <c:pt idx="426">
                  <c:v>231</c:v>
                </c:pt>
                <c:pt idx="427">
                  <c:v>189</c:v>
                </c:pt>
                <c:pt idx="428">
                  <c:v>381</c:v>
                </c:pt>
                <c:pt idx="429">
                  <c:v>301</c:v>
                </c:pt>
                <c:pt idx="430">
                  <c:v>313</c:v>
                </c:pt>
                <c:pt idx="431">
                  <c:v>283</c:v>
                </c:pt>
                <c:pt idx="432">
                  <c:v>258</c:v>
                </c:pt>
                <c:pt idx="433">
                  <c:v>176</c:v>
                </c:pt>
                <c:pt idx="434">
                  <c:v>167</c:v>
                </c:pt>
                <c:pt idx="435">
                  <c:v>286</c:v>
                </c:pt>
                <c:pt idx="436">
                  <c:v>299</c:v>
                </c:pt>
                <c:pt idx="437">
                  <c:v>247</c:v>
                </c:pt>
                <c:pt idx="438">
                  <c:v>213</c:v>
                </c:pt>
                <c:pt idx="439">
                  <c:v>218</c:v>
                </c:pt>
                <c:pt idx="440">
                  <c:v>153</c:v>
                </c:pt>
                <c:pt idx="441">
                  <c:v>148</c:v>
                </c:pt>
                <c:pt idx="442">
                  <c:v>259</c:v>
                </c:pt>
                <c:pt idx="443">
                  <c:v>202</c:v>
                </c:pt>
                <c:pt idx="444">
                  <c:v>195</c:v>
                </c:pt>
                <c:pt idx="445">
                  <c:v>215</c:v>
                </c:pt>
                <c:pt idx="446">
                  <c:v>177</c:v>
                </c:pt>
                <c:pt idx="447">
                  <c:v>129</c:v>
                </c:pt>
                <c:pt idx="448">
                  <c:v>125</c:v>
                </c:pt>
                <c:pt idx="449">
                  <c:v>210</c:v>
                </c:pt>
                <c:pt idx="450">
                  <c:v>196</c:v>
                </c:pt>
                <c:pt idx="451">
                  <c:v>202</c:v>
                </c:pt>
                <c:pt idx="452">
                  <c:v>194</c:v>
                </c:pt>
                <c:pt idx="453">
                  <c:v>183</c:v>
                </c:pt>
                <c:pt idx="454">
                  <c:v>131</c:v>
                </c:pt>
                <c:pt idx="455">
                  <c:v>138</c:v>
                </c:pt>
                <c:pt idx="456">
                  <c:v>121</c:v>
                </c:pt>
                <c:pt idx="457">
                  <c:v>273</c:v>
                </c:pt>
                <c:pt idx="458">
                  <c:v>258</c:v>
                </c:pt>
                <c:pt idx="459">
                  <c:v>221</c:v>
                </c:pt>
                <c:pt idx="460">
                  <c:v>197</c:v>
                </c:pt>
                <c:pt idx="461">
                  <c:v>135</c:v>
                </c:pt>
                <c:pt idx="462">
                  <c:v>144</c:v>
                </c:pt>
                <c:pt idx="463">
                  <c:v>218</c:v>
                </c:pt>
                <c:pt idx="464">
                  <c:v>240</c:v>
                </c:pt>
                <c:pt idx="465">
                  <c:v>222</c:v>
                </c:pt>
                <c:pt idx="466">
                  <c:v>199</c:v>
                </c:pt>
                <c:pt idx="467">
                  <c:v>188</c:v>
                </c:pt>
                <c:pt idx="468">
                  <c:v>168</c:v>
                </c:pt>
                <c:pt idx="469">
                  <c:v>140</c:v>
                </c:pt>
                <c:pt idx="470">
                  <c:v>275</c:v>
                </c:pt>
                <c:pt idx="471">
                  <c:v>242</c:v>
                </c:pt>
                <c:pt idx="472">
                  <c:v>246</c:v>
                </c:pt>
                <c:pt idx="473">
                  <c:v>235</c:v>
                </c:pt>
                <c:pt idx="474">
                  <c:v>236</c:v>
                </c:pt>
                <c:pt idx="475">
                  <c:v>178</c:v>
                </c:pt>
                <c:pt idx="476">
                  <c:v>201</c:v>
                </c:pt>
                <c:pt idx="477">
                  <c:v>307</c:v>
                </c:pt>
                <c:pt idx="478">
                  <c:v>311</c:v>
                </c:pt>
                <c:pt idx="479">
                  <c:v>317</c:v>
                </c:pt>
                <c:pt idx="480">
                  <c:v>344</c:v>
                </c:pt>
                <c:pt idx="481">
                  <c:v>328</c:v>
                </c:pt>
                <c:pt idx="482">
                  <c:v>289</c:v>
                </c:pt>
                <c:pt idx="483">
                  <c:v>327</c:v>
                </c:pt>
                <c:pt idx="484">
                  <c:v>567</c:v>
                </c:pt>
                <c:pt idx="485">
                  <c:v>536</c:v>
                </c:pt>
                <c:pt idx="486">
                  <c:v>624</c:v>
                </c:pt>
                <c:pt idx="487">
                  <c:v>681</c:v>
                </c:pt>
                <c:pt idx="488">
                  <c:v>639</c:v>
                </c:pt>
                <c:pt idx="489">
                  <c:v>512</c:v>
                </c:pt>
                <c:pt idx="490">
                  <c:v>445</c:v>
                </c:pt>
                <c:pt idx="491">
                  <c:v>908</c:v>
                </c:pt>
                <c:pt idx="492">
                  <c:v>1231</c:v>
                </c:pt>
                <c:pt idx="493">
                  <c:v>1266</c:v>
                </c:pt>
                <c:pt idx="494">
                  <c:v>1224</c:v>
                </c:pt>
                <c:pt idx="495">
                  <c:v>1266</c:v>
                </c:pt>
                <c:pt idx="496">
                  <c:v>1035</c:v>
                </c:pt>
                <c:pt idx="497">
                  <c:v>1039</c:v>
                </c:pt>
                <c:pt idx="498">
                  <c:v>1817</c:v>
                </c:pt>
                <c:pt idx="499">
                  <c:v>1835</c:v>
                </c:pt>
                <c:pt idx="500">
                  <c:v>1944</c:v>
                </c:pt>
                <c:pt idx="501">
                  <c:v>2060</c:v>
                </c:pt>
                <c:pt idx="502">
                  <c:v>2029</c:v>
                </c:pt>
                <c:pt idx="503">
                  <c:v>1576</c:v>
                </c:pt>
                <c:pt idx="504">
                  <c:v>1583</c:v>
                </c:pt>
                <c:pt idx="505">
                  <c:v>2682</c:v>
                </c:pt>
                <c:pt idx="506">
                  <c:v>2660</c:v>
                </c:pt>
                <c:pt idx="507">
                  <c:v>2783</c:v>
                </c:pt>
                <c:pt idx="508">
                  <c:v>2363</c:v>
                </c:pt>
                <c:pt idx="509">
                  <c:v>2410</c:v>
                </c:pt>
                <c:pt idx="510">
                  <c:v>1925</c:v>
                </c:pt>
                <c:pt idx="511">
                  <c:v>1767</c:v>
                </c:pt>
                <c:pt idx="512">
                  <c:v>3358</c:v>
                </c:pt>
                <c:pt idx="513">
                  <c:v>3291</c:v>
                </c:pt>
                <c:pt idx="514">
                  <c:v>3425</c:v>
                </c:pt>
                <c:pt idx="515">
                  <c:v>3126</c:v>
                </c:pt>
                <c:pt idx="516">
                  <c:v>3074</c:v>
                </c:pt>
                <c:pt idx="517">
                  <c:v>2316</c:v>
                </c:pt>
                <c:pt idx="518">
                  <c:v>2101</c:v>
                </c:pt>
                <c:pt idx="519">
                  <c:v>3645</c:v>
                </c:pt>
                <c:pt idx="520">
                  <c:v>3704</c:v>
                </c:pt>
                <c:pt idx="521">
                  <c:v>3759</c:v>
                </c:pt>
                <c:pt idx="522">
                  <c:v>3382</c:v>
                </c:pt>
                <c:pt idx="523">
                  <c:v>3090</c:v>
                </c:pt>
                <c:pt idx="524">
                  <c:v>2398</c:v>
                </c:pt>
                <c:pt idx="525">
                  <c:v>1797</c:v>
                </c:pt>
                <c:pt idx="526">
                  <c:v>3842</c:v>
                </c:pt>
                <c:pt idx="527">
                  <c:v>3552</c:v>
                </c:pt>
                <c:pt idx="528">
                  <c:v>3643</c:v>
                </c:pt>
                <c:pt idx="529">
                  <c:v>3095</c:v>
                </c:pt>
                <c:pt idx="530">
                  <c:v>2758</c:v>
                </c:pt>
                <c:pt idx="531">
                  <c:v>1958</c:v>
                </c:pt>
                <c:pt idx="532">
                  <c:v>1245</c:v>
                </c:pt>
                <c:pt idx="533">
                  <c:v>3564</c:v>
                </c:pt>
                <c:pt idx="534">
                  <c:v>3160</c:v>
                </c:pt>
                <c:pt idx="535">
                  <c:v>2686</c:v>
                </c:pt>
                <c:pt idx="536">
                  <c:v>1114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F88-49AC-B25D-01174FC52EE3}"/>
            </c:ext>
          </c:extLst>
        </c:ser>
        <c:ser>
          <c:idx val="6"/>
          <c:order val="3"/>
          <c:tx>
            <c:v>bump 2</c:v>
          </c:tx>
          <c:spPr>
            <a:ln w="57150"/>
          </c:spPr>
          <c:marker>
            <c:symbol val="none"/>
          </c:marker>
          <c:xVal>
            <c:numRef>
              <c:f>LA_County_Covid19_cases_deaths_!$A$5:$A$539</c:f>
              <c:numCache>
                <c:formatCode>General</c:formatCode>
                <c:ptCount val="5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</c:numCache>
            </c:numRef>
          </c:xVal>
          <c:yVal>
            <c:numRef>
              <c:f>LA_County_Covid19_cases_deaths_!$J$5:$J$541</c:f>
              <c:numCache>
                <c:formatCode>General</c:formatCode>
                <c:ptCount val="537"/>
                <c:pt idx="0">
                  <c:v>4.983078176264934E-45</c:v>
                </c:pt>
                <c:pt idx="1">
                  <c:v>1.0509691251020227E-44</c:v>
                </c:pt>
                <c:pt idx="2">
                  <c:v>2.2110393846749977E-44</c:v>
                </c:pt>
                <c:pt idx="3">
                  <c:v>4.6399923372235894E-44</c:v>
                </c:pt>
                <c:pt idx="4">
                  <c:v>9.7129759152493355E-44</c:v>
                </c:pt>
                <c:pt idx="5">
                  <c:v>2.0281572492124151E-43</c:v>
                </c:pt>
                <c:pt idx="6">
                  <c:v>4.2244016174898399E-43</c:v>
                </c:pt>
                <c:pt idx="7">
                  <c:v>8.7769381940962276E-43</c:v>
                </c:pt>
                <c:pt idx="8">
                  <c:v>1.8190102396387421E-42</c:v>
                </c:pt>
                <c:pt idx="9">
                  <c:v>3.7604646571216926E-42</c:v>
                </c:pt>
                <c:pt idx="10">
                  <c:v>7.7546489558445435E-42</c:v>
                </c:pt>
                <c:pt idx="11">
                  <c:v>1.5951335063812054E-41</c:v>
                </c:pt>
                <c:pt idx="12">
                  <c:v>3.2730014410209673E-41</c:v>
                </c:pt>
                <c:pt idx="13">
                  <c:v>6.6989944684242246E-41</c:v>
                </c:pt>
                <c:pt idx="14">
                  <c:v>1.367688847675803E-40</c:v>
                </c:pt>
                <c:pt idx="15">
                  <c:v>2.7853466689117089E-40</c:v>
                </c:pt>
                <c:pt idx="16">
                  <c:v>5.658293487623448E-40</c:v>
                </c:pt>
                <c:pt idx="17">
                  <c:v>1.146584186561866E-39</c:v>
                </c:pt>
                <c:pt idx="18">
                  <c:v>2.3176117788451925E-39</c:v>
                </c:pt>
                <c:pt idx="19">
                  <c:v>4.6729345134473638E-39</c:v>
                </c:pt>
                <c:pt idx="20">
                  <c:v>9.3983792087319054E-39</c:v>
                </c:pt>
                <c:pt idx="21">
                  <c:v>1.8855171941335475E-38</c:v>
                </c:pt>
                <c:pt idx="22">
                  <c:v>3.7733083264236919E-38</c:v>
                </c:pt>
                <c:pt idx="23">
                  <c:v>7.532312931101906E-38</c:v>
                </c:pt>
                <c:pt idx="24">
                  <c:v>1.4998529407740947E-37</c:v>
                </c:pt>
                <c:pt idx="25">
                  <c:v>2.9790875543554814E-37</c:v>
                </c:pt>
                <c:pt idx="26">
                  <c:v>5.9024473135787944E-37</c:v>
                </c:pt>
                <c:pt idx="27">
                  <c:v>1.166528181049432E-36</c:v>
                </c:pt>
                <c:pt idx="28">
                  <c:v>2.2997075687364845E-36</c:v>
                </c:pt>
                <c:pt idx="29">
                  <c:v>4.5223509071047755E-36</c:v>
                </c:pt>
                <c:pt idx="30">
                  <c:v>8.8709506887811312E-36</c:v>
                </c:pt>
                <c:pt idx="31">
                  <c:v>1.7357626383519481E-35</c:v>
                </c:pt>
                <c:pt idx="32">
                  <c:v>3.3878546614414719E-35</c:v>
                </c:pt>
                <c:pt idx="33">
                  <c:v>6.5958909896834729E-35</c:v>
                </c:pt>
                <c:pt idx="34">
                  <c:v>1.2809625465687328E-34</c:v>
                </c:pt>
                <c:pt idx="35">
                  <c:v>2.4814964484562744E-34</c:v>
                </c:pt>
                <c:pt idx="36">
                  <c:v>4.795182580295874E-34</c:v>
                </c:pt>
                <c:pt idx="37">
                  <c:v>9.2429563412848807E-34</c:v>
                </c:pt>
                <c:pt idx="38">
                  <c:v>1.777177962434088E-33</c:v>
                </c:pt>
                <c:pt idx="39">
                  <c:v>3.4085149293348109E-33</c:v>
                </c:pt>
                <c:pt idx="40">
                  <c:v>6.5209931753258312E-33</c:v>
                </c:pt>
                <c:pt idx="41">
                  <c:v>1.2444474284801838E-32</c:v>
                </c:pt>
                <c:pt idx="42">
                  <c:v>2.3689376337479313E-32</c:v>
                </c:pt>
                <c:pt idx="43">
                  <c:v>4.4982642441689565E-32</c:v>
                </c:pt>
                <c:pt idx="44">
                  <c:v>8.5202152009339128E-32</c:v>
                </c:pt>
                <c:pt idx="45">
                  <c:v>1.6097944593617052E-31</c:v>
                </c:pt>
                <c:pt idx="46">
                  <c:v>3.0339230130065855E-31</c:v>
                </c:pt>
                <c:pt idx="47">
                  <c:v>5.7036510555929462E-31</c:v>
                </c:pt>
                <c:pt idx="48">
                  <c:v>1.0695857381065794E-30</c:v>
                </c:pt>
                <c:pt idx="49">
                  <c:v>2.0007486046668424E-30</c:v>
                </c:pt>
                <c:pt idx="50">
                  <c:v>3.733221048401925E-30</c:v>
                </c:pt>
                <c:pt idx="51">
                  <c:v>6.9484694538721057E-30</c:v>
                </c:pt>
                <c:pt idx="52">
                  <c:v>1.2900568921793059E-29</c:v>
                </c:pt>
                <c:pt idx="53">
                  <c:v>2.3891468121969505E-29</c:v>
                </c:pt>
                <c:pt idx="54">
                  <c:v>4.4135807430179217E-29</c:v>
                </c:pt>
                <c:pt idx="55">
                  <c:v>8.1330525448886185E-29</c:v>
                </c:pt>
                <c:pt idx="56">
                  <c:v>1.4949626554097622E-28</c:v>
                </c:pt>
                <c:pt idx="57">
                  <c:v>2.7410778716853945E-28</c:v>
                </c:pt>
                <c:pt idx="58">
                  <c:v>5.0133343210506121E-28</c:v>
                </c:pt>
                <c:pt idx="59">
                  <c:v>9.1463164720359329E-28</c:v>
                </c:pt>
                <c:pt idx="60">
                  <c:v>1.6644856118655886E-27</c:v>
                </c:pt>
                <c:pt idx="61">
                  <c:v>3.0215384852661531E-27</c:v>
                </c:pt>
                <c:pt idx="62">
                  <c:v>5.4712993747229552E-27</c:v>
                </c:pt>
                <c:pt idx="63">
                  <c:v>9.8825061043122253E-27</c:v>
                </c:pt>
                <c:pt idx="64">
                  <c:v>1.7805655541384895E-26</c:v>
                </c:pt>
                <c:pt idx="65">
                  <c:v>3.2000967409114572E-26</c:v>
                </c:pt>
                <c:pt idx="66">
                  <c:v>5.7369691078516417E-26</c:v>
                </c:pt>
                <c:pt idx="67">
                  <c:v>1.0259263370150708E-25</c:v>
                </c:pt>
                <c:pt idx="68">
                  <c:v>1.8300548661186471E-25</c:v>
                </c:pt>
                <c:pt idx="69">
                  <c:v>3.2563142183441509E-25</c:v>
                </c:pt>
                <c:pt idx="70">
                  <c:v>5.7796663025192011E-25</c:v>
                </c:pt>
                <c:pt idx="71">
                  <c:v>1.0232776470588023E-24</c:v>
                </c:pt>
                <c:pt idx="72">
                  <c:v>1.8071677756049488E-24</c:v>
                </c:pt>
                <c:pt idx="73">
                  <c:v>3.1835943425755726E-24</c:v>
                </c:pt>
                <c:pt idx="74">
                  <c:v>5.5943706713673494E-24</c:v>
                </c:pt>
                <c:pt idx="75">
                  <c:v>9.8061609341214017E-24</c:v>
                </c:pt>
                <c:pt idx="76">
                  <c:v>1.7145930466919271E-23</c:v>
                </c:pt>
                <c:pt idx="77">
                  <c:v>2.990455634464102E-23</c:v>
                </c:pt>
                <c:pt idx="78">
                  <c:v>5.2026898042706863E-23</c:v>
                </c:pt>
                <c:pt idx="79">
                  <c:v>9.0288568244544605E-23</c:v>
                </c:pt>
                <c:pt idx="80">
                  <c:v>1.5629743943122536E-22</c:v>
                </c:pt>
                <c:pt idx="81">
                  <c:v>2.6988902470497232E-22</c:v>
                </c:pt>
                <c:pt idx="82">
                  <c:v>4.6487142170829122E-22</c:v>
                </c:pt>
                <c:pt idx="83">
                  <c:v>7.9872032635266212E-22</c:v>
                </c:pt>
                <c:pt idx="84">
                  <c:v>1.3688973693791606E-21</c:v>
                </c:pt>
                <c:pt idx="85">
                  <c:v>2.340244885725268E-21</c:v>
                </c:pt>
                <c:pt idx="86">
                  <c:v>3.9908553282604451E-21</c:v>
                </c:pt>
                <c:pt idx="87">
                  <c:v>6.7886735967580252E-21</c:v>
                </c:pt>
                <c:pt idx="88">
                  <c:v>1.1519089041856427E-20</c:v>
                </c:pt>
                <c:pt idx="89">
                  <c:v>1.949690189783513E-20</c:v>
                </c:pt>
                <c:pt idx="90">
                  <c:v>3.2917537679530066E-20</c:v>
                </c:pt>
                <c:pt idx="91">
                  <c:v>5.5437462072087881E-20</c:v>
                </c:pt>
                <c:pt idx="92">
                  <c:v>9.313085767348494E-20</c:v>
                </c:pt>
                <c:pt idx="93">
                  <c:v>1.5606234516630659E-19</c:v>
                </c:pt>
                <c:pt idx="94">
                  <c:v>2.608656635854215E-19</c:v>
                </c:pt>
                <c:pt idx="95">
                  <c:v>4.3496065377827344E-19</c:v>
                </c:pt>
                <c:pt idx="96">
                  <c:v>7.2343129235316527E-19</c:v>
                </c:pt>
                <c:pt idx="97">
                  <c:v>1.2002145073346257E-18</c:v>
                </c:pt>
                <c:pt idx="98">
                  <c:v>1.9862536905798464E-18</c:v>
                </c:pt>
                <c:pt idx="99">
                  <c:v>3.2788747415386598E-18</c:v>
                </c:pt>
                <c:pt idx="100">
                  <c:v>5.3991973138129107E-18</c:v>
                </c:pt>
                <c:pt idx="101">
                  <c:v>8.8684523254459614E-18</c:v>
                </c:pt>
                <c:pt idx="102">
                  <c:v>1.4530505933948872E-17</c:v>
                </c:pt>
                <c:pt idx="103">
                  <c:v>2.374804703350068E-17</c:v>
                </c:pt>
                <c:pt idx="104">
                  <c:v>3.8715897234102392E-17</c:v>
                </c:pt>
                <c:pt idx="105">
                  <c:v>6.2960043620089852E-17</c:v>
                </c:pt>
                <c:pt idx="106">
                  <c:v>1.0213038659762504E-16</c:v>
                </c:pt>
                <c:pt idx="107">
                  <c:v>1.6525674534511323E-16</c:v>
                </c:pt>
                <c:pt idx="108">
                  <c:v>2.6673357050635714E-16</c:v>
                </c:pt>
                <c:pt idx="109">
                  <c:v>4.2944784275736765E-16</c:v>
                </c:pt>
                <c:pt idx="110">
                  <c:v>6.8969556972209402E-16</c:v>
                </c:pt>
                <c:pt idx="111">
                  <c:v>1.1048891552520516E-15</c:v>
                </c:pt>
                <c:pt idx="112">
                  <c:v>1.7656078427925772E-15</c:v>
                </c:pt>
                <c:pt idx="113">
                  <c:v>2.8143885255679158E-15</c:v>
                </c:pt>
                <c:pt idx="114">
                  <c:v>4.4749492816318479E-15</c:v>
                </c:pt>
                <c:pt idx="115">
                  <c:v>7.0975170949458722E-15</c:v>
                </c:pt>
                <c:pt idx="116">
                  <c:v>1.1228947227851154E-14</c:v>
                </c:pt>
                <c:pt idx="117">
                  <c:v>1.7720905032632718E-14</c:v>
                </c:pt>
                <c:pt idx="118">
                  <c:v>2.78963266243395E-14</c:v>
                </c:pt>
                <c:pt idx="119">
                  <c:v>4.3804870855634668E-14</c:v>
                </c:pt>
                <c:pt idx="120">
                  <c:v>6.861389175507577E-14</c:v>
                </c:pt>
                <c:pt idx="121">
                  <c:v>1.0720522819776958E-13</c:v>
                </c:pt>
                <c:pt idx="122">
                  <c:v>1.6708372230317897E-13</c:v>
                </c:pt>
                <c:pt idx="123">
                  <c:v>2.5975659460884178E-13</c:v>
                </c:pt>
                <c:pt idx="124">
                  <c:v>4.028220970478298E-13</c:v>
                </c:pt>
                <c:pt idx="125">
                  <c:v>6.2312367725217751E-13</c:v>
                </c:pt>
                <c:pt idx="126">
                  <c:v>9.6150043548287216E-13</c:v>
                </c:pt>
                <c:pt idx="127">
                  <c:v>1.4799225257903623E-12</c:v>
                </c:pt>
                <c:pt idx="128">
                  <c:v>2.2721800361141265E-12</c:v>
                </c:pt>
                <c:pt idx="129">
                  <c:v>3.4798519123791467E-12</c:v>
                </c:pt>
                <c:pt idx="130">
                  <c:v>5.3160988685035077E-12</c:v>
                </c:pt>
                <c:pt idx="131">
                  <c:v>8.1010180500084473E-12</c:v>
                </c:pt>
                <c:pt idx="132">
                  <c:v>1.2314035864304896E-11</c:v>
                </c:pt>
                <c:pt idx="133">
                  <c:v>1.8671340207086149E-11</c:v>
                </c:pt>
                <c:pt idx="134">
                  <c:v>2.8240009215895626E-11</c:v>
                </c:pt>
                <c:pt idx="135">
                  <c:v>4.2605772081469656E-11</c:v>
                </c:pt>
                <c:pt idx="136">
                  <c:v>6.4118936336604685E-11</c:v>
                </c:pt>
                <c:pt idx="137">
                  <c:v>9.625392378813213E-11</c:v>
                </c:pt>
                <c:pt idx="138">
                  <c:v>1.441334690882542E-10</c:v>
                </c:pt>
                <c:pt idx="139">
                  <c:v>2.1529081433460095E-10</c:v>
                </c:pt>
                <c:pt idx="140">
                  <c:v>3.2077493462151269E-10</c:v>
                </c:pt>
                <c:pt idx="141">
                  <c:v>4.7674880549787534E-10</c:v>
                </c:pt>
                <c:pt idx="142">
                  <c:v>7.0679434457752217E-10</c:v>
                </c:pt>
                <c:pt idx="143">
                  <c:v>1.0452273901598083E-9</c:v>
                </c:pt>
                <c:pt idx="144">
                  <c:v>1.5418522601068454E-9</c:v>
                </c:pt>
                <c:pt idx="145">
                  <c:v>2.2687623441973812E-9</c:v>
                </c:pt>
                <c:pt idx="146">
                  <c:v>3.330040479700764E-9</c:v>
                </c:pt>
                <c:pt idx="147">
                  <c:v>4.8755575151097655E-9</c:v>
                </c:pt>
                <c:pt idx="148">
                  <c:v>7.1205463710359746E-9</c:v>
                </c:pt>
                <c:pt idx="149">
                  <c:v>1.0373292351929049E-8</c:v>
                </c:pt>
                <c:pt idx="150">
                  <c:v>1.5074196785774478E-8</c:v>
                </c:pt>
                <c:pt idx="151">
                  <c:v>2.1850732827272051E-8</c:v>
                </c:pt>
                <c:pt idx="152">
                  <c:v>3.1594544395781478E-8</c:v>
                </c:pt>
                <c:pt idx="153">
                  <c:v>4.5569309834314309E-8</c:v>
                </c:pt>
                <c:pt idx="154">
                  <c:v>6.55612263839853E-8</c:v>
                </c:pt>
                <c:pt idx="155">
                  <c:v>9.4088371218917211E-8</c:v>
                </c:pt>
                <c:pt idx="156">
                  <c:v>1.3469116081380154E-7</c:v>
                </c:pt>
                <c:pt idx="157">
                  <c:v>1.9233419540111052E-7</c:v>
                </c:pt>
                <c:pt idx="158">
                  <c:v>2.739606437122563E-7</c:v>
                </c:pt>
                <c:pt idx="159">
                  <c:v>3.8925492375974391E-7</c:v>
                </c:pt>
                <c:pt idx="160">
                  <c:v>5.5168898801591037E-7</c:v>
                </c:pt>
                <c:pt idx="161">
                  <c:v>7.7995362281367939E-7</c:v>
                </c:pt>
                <c:pt idx="162">
                  <c:v>1.0999109049264785E-6</c:v>
                </c:pt>
                <c:pt idx="163">
                  <c:v>1.5472500299629487E-6</c:v>
                </c:pt>
                <c:pt idx="164">
                  <c:v>2.1710896426718163E-6</c:v>
                </c:pt>
                <c:pt idx="165">
                  <c:v>3.0388500809175675E-6</c:v>
                </c:pt>
                <c:pt idx="166">
                  <c:v>4.2428244061554162E-6</c:v>
                </c:pt>
                <c:pt idx="167">
                  <c:v>5.9090151781078666E-6</c:v>
                </c:pt>
                <c:pt idx="168">
                  <c:v>8.2089841372433221E-6</c:v>
                </c:pt>
                <c:pt idx="169">
                  <c:v>1.1375696355197726E-5</c:v>
                </c:pt>
                <c:pt idx="170">
                  <c:v>1.5724644279617033E-5</c:v>
                </c:pt>
                <c:pt idx="171">
                  <c:v>2.1681929701942745E-5</c:v>
                </c:pt>
                <c:pt idx="172">
                  <c:v>2.98214872101657E-5</c:v>
                </c:pt>
                <c:pt idx="173">
                  <c:v>4.0914281417117875E-5</c:v>
                </c:pt>
                <c:pt idx="174">
                  <c:v>5.5993139875203363E-5</c:v>
                </c:pt>
                <c:pt idx="175">
                  <c:v>7.6437940858774774E-5</c:v>
                </c:pt>
                <c:pt idx="176">
                  <c:v>1.0408721786504023E-4</c:v>
                </c:pt>
                <c:pt idx="177">
                  <c:v>1.4138394176608162E-4</c:v>
                </c:pt>
                <c:pt idx="178">
                  <c:v>1.9156538397064492E-4</c:v>
                </c:pt>
                <c:pt idx="179">
                  <c:v>2.5890965566011462E-4</c:v>
                </c:pt>
                <c:pt idx="180">
                  <c:v>3.4905488763693803E-4</c:v>
                </c:pt>
                <c:pt idx="181">
                  <c:v>4.6941121766076586E-4</c:v>
                </c:pt>
                <c:pt idx="182">
                  <c:v>6.2969097363503894E-4</c:v>
                </c:pt>
                <c:pt idx="183">
                  <c:v>8.4258890425932445E-4</c:v>
                </c:pt>
                <c:pt idx="184">
                  <c:v>1.124652278408609E-3</c:v>
                </c:pt>
                <c:pt idx="185">
                  <c:v>1.4973904633982945E-3</c:v>
                </c:pt>
                <c:pt idx="186">
                  <c:v>1.9886855682298239E-3</c:v>
                </c:pt>
                <c:pt idx="187">
                  <c:v>2.6345803306949238E-3</c:v>
                </c:pt>
                <c:pt idx="188">
                  <c:v>3.4815371360356795E-3</c:v>
                </c:pt>
                <c:pt idx="189">
                  <c:v>4.5892834557171233E-3</c:v>
                </c:pt>
                <c:pt idx="190">
                  <c:v>6.034384747851243E-3</c:v>
                </c:pt>
                <c:pt idx="191">
                  <c:v>7.9147167168312459E-3</c:v>
                </c:pt>
                <c:pt idx="192">
                  <c:v>1.0355045636376389E-2</c:v>
                </c:pt>
                <c:pt idx="193">
                  <c:v>1.3513969146093536E-2</c:v>
                </c:pt>
                <c:pt idx="194">
                  <c:v>1.7592521588859378E-2</c:v>
                </c:pt>
                <c:pt idx="195">
                  <c:v>2.2844808719735859E-2</c:v>
                </c:pt>
                <c:pt idx="196">
                  <c:v>2.9591107740386043E-2</c:v>
                </c:pt>
                <c:pt idx="197">
                  <c:v>3.8233951439549815E-2</c:v>
                </c:pt>
                <c:pt idx="198">
                  <c:v>4.9277811168759927E-2</c:v>
                </c:pt>
                <c:pt idx="199">
                  <c:v>6.3353103925337398E-2</c:v>
                </c:pt>
                <c:pt idx="200">
                  <c:v>8.124537544747884E-2</c:v>
                </c:pt>
                <c:pt idx="201">
                  <c:v>0.10393065542831381</c:v>
                </c:pt>
                <c:pt idx="202">
                  <c:v>0.13261814413928424</c:v>
                </c:pt>
                <c:pt idx="203">
                  <c:v>0.16880157319946834</c:v>
                </c:pt>
                <c:pt idx="204">
                  <c:v>0.21432078800982485</c:v>
                </c:pt>
                <c:pt idx="205">
                  <c:v>0.27143532626268063</c:v>
                </c:pt>
                <c:pt idx="206">
                  <c:v>0.34291201630148882</c:v>
                </c:pt>
                <c:pt idx="207">
                  <c:v>0.43212889077538713</c:v>
                </c:pt>
                <c:pt idx="208">
                  <c:v>0.54319800416519159</c:v>
                </c:pt>
                <c:pt idx="209">
                  <c:v>0.68111005568016803</c:v>
                </c:pt>
                <c:pt idx="210">
                  <c:v>0.85190404906621031</c:v>
                </c:pt>
                <c:pt idx="211">
                  <c:v>1.0628655641719442</c:v>
                </c:pt>
                <c:pt idx="212">
                  <c:v>1.3227575664641396</c:v>
                </c:pt>
                <c:pt idx="213">
                  <c:v>1.6420880332771277</c:v>
                </c:pt>
                <c:pt idx="214">
                  <c:v>2.0334190208774139</c:v>
                </c:pt>
                <c:pt idx="215">
                  <c:v>2.5117221239445713</c:v>
                </c:pt>
                <c:pt idx="216">
                  <c:v>3.0947855762391074</c:v>
                </c:pt>
                <c:pt idx="217">
                  <c:v>3.8036784932505485</c:v>
                </c:pt>
                <c:pt idx="218">
                  <c:v>4.6632779473878196</c:v>
                </c:pt>
                <c:pt idx="219">
                  <c:v>5.7028646743427007</c:v>
                </c:pt>
                <c:pt idx="220">
                  <c:v>6.95679321387904</c:v>
                </c:pt>
                <c:pt idx="221">
                  <c:v>8.4652421655556473</c:v>
                </c:pt>
                <c:pt idx="222">
                  <c:v>10.275049963912441</c:v>
                </c:pt>
                <c:pt idx="223">
                  <c:v>12.440641120968035</c:v>
                </c:pt>
                <c:pt idx="224">
                  <c:v>15.025047217895846</c:v>
                </c:pt>
                <c:pt idx="225">
                  <c:v>18.101026023354645</c:v>
                </c:pt>
                <c:pt idx="226">
                  <c:v>21.7522809442987</c:v>
                </c:pt>
                <c:pt idx="227">
                  <c:v>26.074781548515865</c:v>
                </c:pt>
                <c:pt idx="228">
                  <c:v>31.178184111243709</c:v>
                </c:pt>
                <c:pt idx="229">
                  <c:v>37.187349009109042</c:v>
                </c:pt>
                <c:pt idx="230">
                  <c:v>44.243949296331841</c:v>
                </c:pt>
                <c:pt idx="231">
                  <c:v>52.508161940025055</c:v>
                </c:pt>
                <c:pt idx="232">
                  <c:v>62.160429960899222</c:v>
                </c:pt>
                <c:pt idx="233">
                  <c:v>73.403280129762308</c:v>
                </c:pt>
                <c:pt idx="234">
                  <c:v>86.463176927215898</c:v>
                </c:pt>
                <c:pt idx="235">
                  <c:v>101.59238921510101</c:v>
                </c:pt>
                <c:pt idx="236">
                  <c:v>119.07084153916115</c:v>
                </c:pt>
                <c:pt idx="237">
                  <c:v>139.20791724435938</c:v>
                </c:pt>
                <c:pt idx="238">
                  <c:v>162.34417571534519</c:v>
                </c:pt>
                <c:pt idx="239">
                  <c:v>188.85294115011916</c:v>
                </c:pt>
                <c:pt idx="240">
                  <c:v>219.14171544802497</c:v>
                </c:pt>
                <c:pt idx="241">
                  <c:v>253.65336317415327</c:v>
                </c:pt>
                <c:pt idx="242">
                  <c:v>292.86701229779675</c:v>
                </c:pt>
                <c:pt idx="243">
                  <c:v>337.29861065429481</c:v>
                </c:pt>
                <c:pt idx="244">
                  <c:v>387.50107502140975</c:v>
                </c:pt>
                <c:pt idx="245">
                  <c:v>444.06396751660986</c:v>
                </c:pt>
                <c:pt idx="246">
                  <c:v>507.61263289896397</c:v>
                </c:pt>
                <c:pt idx="247">
                  <c:v>578.80673048818869</c:v>
                </c:pt>
                <c:pt idx="248">
                  <c:v>658.33809597829384</c:v>
                </c:pt>
                <c:pt idx="249">
                  <c:v>746.92787159792601</c:v>
                </c:pt>
                <c:pt idx="250">
                  <c:v>845.32284800994307</c:v>
                </c:pt>
                <c:pt idx="251">
                  <c:v>954.29096818027313</c:v>
                </c:pt>
                <c:pt idx="252">
                  <c:v>1074.6159522799103</c:v>
                </c:pt>
                <c:pt idx="253">
                  <c:v>1207.0910135738284</c:v>
                </c:pt>
                <c:pt idx="254">
                  <c:v>1352.5116482098704</c:v>
                </c:pt>
                <c:pt idx="255">
                  <c:v>1511.6674968095674</c:v>
                </c:pt>
                <c:pt idx="256">
                  <c:v>1685.3332926827052</c:v>
                </c:pt>
                <c:pt idx="257">
                  <c:v>1874.2589301762482</c:v>
                </c:pt>
                <c:pt idx="258">
                  <c:v>2079.1587068973099</c:v>
                </c:pt>
                <c:pt idx="259">
                  <c:v>2300.6998150224154</c:v>
                </c:pt>
                <c:pt idx="260">
                  <c:v>2539.4901792571059</c:v>
                </c:pt>
                <c:pt idx="261">
                  <c:v>2796.0657618116325</c:v>
                </c:pt>
                <c:pt idx="262">
                  <c:v>3070.8774775211969</c:v>
                </c:pt>
                <c:pt idx="263">
                  <c:v>3364.2778844214486</c:v>
                </c:pt>
                <c:pt idx="264">
                  <c:v>3676.5078361080832</c:v>
                </c:pt>
                <c:pt idx="265">
                  <c:v>4007.6833014496792</c:v>
                </c:pt>
                <c:pt idx="266">
                  <c:v>4357.7825740562503</c:v>
                </c:pt>
                <c:pt idx="267">
                  <c:v>4726.6341077042989</c:v>
                </c:pt>
                <c:pt idx="268">
                  <c:v>5113.9052240736828</c:v>
                </c:pt>
                <c:pt idx="269">
                  <c:v>5519.0919450919446</c:v>
                </c:pt>
                <c:pt idx="270">
                  <c:v>5941.5102033958592</c:v>
                </c:pt>
                <c:pt idx="271">
                  <c:v>6380.2886804737909</c:v>
                </c:pt>
                <c:pt idx="272">
                  <c:v>6834.3635126091312</c:v>
                </c:pt>
                <c:pt idx="273">
                  <c:v>7302.4750895825637</c:v>
                </c:pt>
                <c:pt idx="274">
                  <c:v>7783.1671501174405</c:v>
                </c:pt>
                <c:pt idx="275">
                  <c:v>8274.7883513195175</c:v>
                </c:pt>
                <c:pt idx="276">
                  <c:v>8775.4964570734355</c:v>
                </c:pt>
                <c:pt idx="277">
                  <c:v>9283.2652528750586</c:v>
                </c:pt>
                <c:pt idx="278">
                  <c:v>9795.8942524205959</c:v>
                </c:pt>
                <c:pt idx="279">
                  <c:v>10311.021215114766</c:v>
                </c:pt>
                <c:pt idx="280">
                  <c:v>10826.137444319631</c:v>
                </c:pt>
                <c:pt idx="281">
                  <c:v>11338.605784594061</c:v>
                </c:pt>
                <c:pt idx="282">
                  <c:v>11845.681183432589</c:v>
                </c:pt>
                <c:pt idx="283">
                  <c:v>12344.533630252743</c:v>
                </c:pt>
                <c:pt idx="284">
                  <c:v>12832.273233813123</c:v>
                </c:pt>
                <c:pt idx="285">
                  <c:v>13305.977150111756</c:v>
                </c:pt>
                <c:pt idx="286">
                  <c:v>13762.718027354074</c:v>
                </c:pt>
                <c:pt idx="287">
                  <c:v>14199.593593991622</c:v>
                </c:pt>
                <c:pt idx="288">
                  <c:v>14613.756981243216</c:v>
                </c:pt>
                <c:pt idx="289">
                  <c:v>15002.44734393812</c:v>
                </c:pt>
                <c:pt idx="290">
                  <c:v>15363.02032384433</c:v>
                </c:pt>
                <c:pt idx="291">
                  <c:v>15692.977888572805</c:v>
                </c:pt>
                <c:pt idx="292">
                  <c:v>15989.997077193811</c:v>
                </c:pt>
                <c:pt idx="293">
                  <c:v>16251.957191162695</c:v>
                </c:pt>
                <c:pt idx="294">
                  <c:v>16476.964986097846</c:v>
                </c:pt>
                <c:pt idx="295">
                  <c:v>16663.377446214836</c:v>
                </c:pt>
                <c:pt idx="296">
                  <c:v>16809.821758390957</c:v>
                </c:pt>
                <c:pt idx="297">
                  <c:v>16915.212146275597</c:v>
                </c:pt>
                <c:pt idx="298">
                  <c:v>16978.763275717873</c:v>
                </c:pt>
                <c:pt idx="299">
                  <c:v>16999.999999999996</c:v>
                </c:pt>
                <c:pt idx="300">
                  <c:v>16978.763275717873</c:v>
                </c:pt>
                <c:pt idx="301">
                  <c:v>16915.212146275597</c:v>
                </c:pt>
                <c:pt idx="302">
                  <c:v>16809.821758390957</c:v>
                </c:pt>
                <c:pt idx="303">
                  <c:v>16663.377446214836</c:v>
                </c:pt>
                <c:pt idx="304">
                  <c:v>16476.964986097846</c:v>
                </c:pt>
                <c:pt idx="305">
                  <c:v>16251.957191162695</c:v>
                </c:pt>
                <c:pt idx="306">
                  <c:v>15989.997077193811</c:v>
                </c:pt>
                <c:pt idx="307">
                  <c:v>15692.977888572805</c:v>
                </c:pt>
                <c:pt idx="308">
                  <c:v>15363.02032384433</c:v>
                </c:pt>
                <c:pt idx="309">
                  <c:v>15002.44734393812</c:v>
                </c:pt>
                <c:pt idx="310">
                  <c:v>14613.756981243216</c:v>
                </c:pt>
                <c:pt idx="311">
                  <c:v>14199.593593991622</c:v>
                </c:pt>
                <c:pt idx="312">
                  <c:v>13762.718027354074</c:v>
                </c:pt>
                <c:pt idx="313">
                  <c:v>13305.977150111756</c:v>
                </c:pt>
                <c:pt idx="314">
                  <c:v>12832.273233813123</c:v>
                </c:pt>
                <c:pt idx="315">
                  <c:v>12344.533630252743</c:v>
                </c:pt>
                <c:pt idx="316">
                  <c:v>11845.681183432589</c:v>
                </c:pt>
                <c:pt idx="317">
                  <c:v>11338.605784594061</c:v>
                </c:pt>
                <c:pt idx="318">
                  <c:v>10826.137444319631</c:v>
                </c:pt>
                <c:pt idx="319">
                  <c:v>10311.021215114766</c:v>
                </c:pt>
                <c:pt idx="320">
                  <c:v>9795.8942524205959</c:v>
                </c:pt>
                <c:pt idx="321">
                  <c:v>9283.2652528750586</c:v>
                </c:pt>
                <c:pt idx="322">
                  <c:v>8775.4964570734355</c:v>
                </c:pt>
                <c:pt idx="323">
                  <c:v>8274.7883513195175</c:v>
                </c:pt>
                <c:pt idx="324">
                  <c:v>7783.1671501174405</c:v>
                </c:pt>
                <c:pt idx="325">
                  <c:v>7302.4750895825637</c:v>
                </c:pt>
                <c:pt idx="326">
                  <c:v>6834.3635126091312</c:v>
                </c:pt>
                <c:pt idx="327">
                  <c:v>6380.2886804737909</c:v>
                </c:pt>
                <c:pt idx="328">
                  <c:v>5941.5102033958592</c:v>
                </c:pt>
                <c:pt idx="329">
                  <c:v>5519.0919450919446</c:v>
                </c:pt>
                <c:pt idx="330">
                  <c:v>5113.9052240736828</c:v>
                </c:pt>
                <c:pt idx="331">
                  <c:v>4726.6341077042989</c:v>
                </c:pt>
                <c:pt idx="332">
                  <c:v>4357.7825740562503</c:v>
                </c:pt>
                <c:pt idx="333">
                  <c:v>4007.6833014496792</c:v>
                </c:pt>
                <c:pt idx="334">
                  <c:v>3676.5078361080832</c:v>
                </c:pt>
                <c:pt idx="335">
                  <c:v>3364.2778844214486</c:v>
                </c:pt>
                <c:pt idx="336">
                  <c:v>3070.8774775211969</c:v>
                </c:pt>
                <c:pt idx="337">
                  <c:v>2796.0657618116325</c:v>
                </c:pt>
                <c:pt idx="338">
                  <c:v>2539.4901792571059</c:v>
                </c:pt>
                <c:pt idx="339">
                  <c:v>2300.6998150224154</c:v>
                </c:pt>
                <c:pt idx="340">
                  <c:v>2079.1587068973099</c:v>
                </c:pt>
                <c:pt idx="341">
                  <c:v>1874.2589301762482</c:v>
                </c:pt>
                <c:pt idx="342">
                  <c:v>1685.3332926827052</c:v>
                </c:pt>
                <c:pt idx="343">
                  <c:v>1511.6674968095674</c:v>
                </c:pt>
                <c:pt idx="344">
                  <c:v>1352.5116482098704</c:v>
                </c:pt>
                <c:pt idx="345">
                  <c:v>1207.0910135738284</c:v>
                </c:pt>
                <c:pt idx="346">
                  <c:v>1074.6159522799103</c:v>
                </c:pt>
                <c:pt idx="347">
                  <c:v>954.29096818027313</c:v>
                </c:pt>
                <c:pt idx="348">
                  <c:v>845.32284800994307</c:v>
                </c:pt>
                <c:pt idx="349">
                  <c:v>746.92787159792601</c:v>
                </c:pt>
                <c:pt idx="350">
                  <c:v>658.33809597829384</c:v>
                </c:pt>
                <c:pt idx="351">
                  <c:v>578.80673048818869</c:v>
                </c:pt>
                <c:pt idx="352">
                  <c:v>507.61263289896397</c:v>
                </c:pt>
                <c:pt idx="353">
                  <c:v>444.06396751660986</c:v>
                </c:pt>
                <c:pt idx="354">
                  <c:v>387.50107502140975</c:v>
                </c:pt>
                <c:pt idx="355">
                  <c:v>337.29861065429481</c:v>
                </c:pt>
                <c:pt idx="356">
                  <c:v>292.86701229779675</c:v>
                </c:pt>
                <c:pt idx="357">
                  <c:v>253.65336317415327</c:v>
                </c:pt>
                <c:pt idx="358">
                  <c:v>219.14171544802497</c:v>
                </c:pt>
                <c:pt idx="359">
                  <c:v>188.85294115011916</c:v>
                </c:pt>
                <c:pt idx="360">
                  <c:v>162.34417571534519</c:v>
                </c:pt>
                <c:pt idx="361">
                  <c:v>139.20791724435938</c:v>
                </c:pt>
                <c:pt idx="362">
                  <c:v>119.07084153916115</c:v>
                </c:pt>
                <c:pt idx="363">
                  <c:v>101.59238921510101</c:v>
                </c:pt>
                <c:pt idx="364">
                  <c:v>86.463176927215898</c:v>
                </c:pt>
                <c:pt idx="365">
                  <c:v>73.403280129762308</c:v>
                </c:pt>
                <c:pt idx="366">
                  <c:v>62.160429960899222</c:v>
                </c:pt>
                <c:pt idx="367">
                  <c:v>52.508161940025055</c:v>
                </c:pt>
                <c:pt idx="368">
                  <c:v>44.243949296331841</c:v>
                </c:pt>
                <c:pt idx="369">
                  <c:v>37.187349009109042</c:v>
                </c:pt>
                <c:pt idx="370">
                  <c:v>31.178184111243709</c:v>
                </c:pt>
                <c:pt idx="371">
                  <c:v>26.074781548515865</c:v>
                </c:pt>
                <c:pt idx="372">
                  <c:v>21.7522809442987</c:v>
                </c:pt>
                <c:pt idx="373">
                  <c:v>18.101026023354645</c:v>
                </c:pt>
                <c:pt idx="374">
                  <c:v>15.025047217895846</c:v>
                </c:pt>
                <c:pt idx="375">
                  <c:v>12.440641120968035</c:v>
                </c:pt>
                <c:pt idx="376">
                  <c:v>10.275049963912441</c:v>
                </c:pt>
                <c:pt idx="377">
                  <c:v>8.4652421655556473</c:v>
                </c:pt>
                <c:pt idx="378">
                  <c:v>6.95679321387904</c:v>
                </c:pt>
                <c:pt idx="379">
                  <c:v>5.7028646743427007</c:v>
                </c:pt>
                <c:pt idx="380">
                  <c:v>4.6632779473878196</c:v>
                </c:pt>
                <c:pt idx="381">
                  <c:v>3.8036784932505485</c:v>
                </c:pt>
                <c:pt idx="382">
                  <c:v>3.0947855762391074</c:v>
                </c:pt>
                <c:pt idx="383">
                  <c:v>2.5117221239445713</c:v>
                </c:pt>
                <c:pt idx="384">
                  <c:v>2.0334190208774139</c:v>
                </c:pt>
                <c:pt idx="385">
                  <c:v>1.6420880332771277</c:v>
                </c:pt>
                <c:pt idx="386">
                  <c:v>1.3227575664641396</c:v>
                </c:pt>
                <c:pt idx="387">
                  <c:v>1.0628655641719442</c:v>
                </c:pt>
                <c:pt idx="388">
                  <c:v>0.85190404906621031</c:v>
                </c:pt>
                <c:pt idx="389">
                  <c:v>0.68111005568016803</c:v>
                </c:pt>
                <c:pt idx="390">
                  <c:v>0.54319800416519159</c:v>
                </c:pt>
                <c:pt idx="391">
                  <c:v>0.43212889077538713</c:v>
                </c:pt>
                <c:pt idx="392">
                  <c:v>0.34291201630148882</c:v>
                </c:pt>
                <c:pt idx="393">
                  <c:v>0.27143532626268063</c:v>
                </c:pt>
                <c:pt idx="394">
                  <c:v>0.21432078800982485</c:v>
                </c:pt>
                <c:pt idx="395">
                  <c:v>0.16880157319946834</c:v>
                </c:pt>
                <c:pt idx="396">
                  <c:v>0.13261814413928424</c:v>
                </c:pt>
                <c:pt idx="397">
                  <c:v>0.10393065542831381</c:v>
                </c:pt>
                <c:pt idx="398">
                  <c:v>8.124537544747884E-2</c:v>
                </c:pt>
                <c:pt idx="399">
                  <c:v>6.3353103925337398E-2</c:v>
                </c:pt>
                <c:pt idx="400">
                  <c:v>4.9277811168759927E-2</c:v>
                </c:pt>
                <c:pt idx="401">
                  <c:v>3.8233951439549815E-2</c:v>
                </c:pt>
                <c:pt idx="402">
                  <c:v>2.9591107740386043E-2</c:v>
                </c:pt>
                <c:pt idx="403">
                  <c:v>2.2844808719735859E-2</c:v>
                </c:pt>
                <c:pt idx="404">
                  <c:v>1.7592521588859378E-2</c:v>
                </c:pt>
                <c:pt idx="405">
                  <c:v>1.3513969146093536E-2</c:v>
                </c:pt>
                <c:pt idx="406">
                  <c:v>1.0355045636376389E-2</c:v>
                </c:pt>
                <c:pt idx="407">
                  <c:v>7.9147167168312459E-3</c:v>
                </c:pt>
                <c:pt idx="408">
                  <c:v>6.034384747851243E-3</c:v>
                </c:pt>
                <c:pt idx="409">
                  <c:v>4.5892834557171233E-3</c:v>
                </c:pt>
                <c:pt idx="410">
                  <c:v>3.4815371360356795E-3</c:v>
                </c:pt>
                <c:pt idx="411">
                  <c:v>2.6345803306949238E-3</c:v>
                </c:pt>
                <c:pt idx="412">
                  <c:v>1.9886855682298239E-3</c:v>
                </c:pt>
                <c:pt idx="413">
                  <c:v>1.4973904633982945E-3</c:v>
                </c:pt>
                <c:pt idx="414">
                  <c:v>1.124652278408609E-3</c:v>
                </c:pt>
                <c:pt idx="415">
                  <c:v>8.4258890425932445E-4</c:v>
                </c:pt>
                <c:pt idx="416">
                  <c:v>6.2969097363503894E-4</c:v>
                </c:pt>
                <c:pt idx="417">
                  <c:v>4.6941121766076586E-4</c:v>
                </c:pt>
                <c:pt idx="418">
                  <c:v>3.4905488763693803E-4</c:v>
                </c:pt>
                <c:pt idx="419">
                  <c:v>2.5890965566011462E-4</c:v>
                </c:pt>
                <c:pt idx="420">
                  <c:v>1.9156538397064492E-4</c:v>
                </c:pt>
                <c:pt idx="421">
                  <c:v>1.4138394176608162E-4</c:v>
                </c:pt>
                <c:pt idx="422">
                  <c:v>1.0408721786504023E-4</c:v>
                </c:pt>
                <c:pt idx="423">
                  <c:v>7.6437940858774774E-5</c:v>
                </c:pt>
                <c:pt idx="424">
                  <c:v>5.5993139875203363E-5</c:v>
                </c:pt>
                <c:pt idx="425">
                  <c:v>4.0914281417117875E-5</c:v>
                </c:pt>
                <c:pt idx="426">
                  <c:v>2.98214872101657E-5</c:v>
                </c:pt>
                <c:pt idx="427">
                  <c:v>2.1681929701942745E-5</c:v>
                </c:pt>
                <c:pt idx="428">
                  <c:v>1.5724644279617033E-5</c:v>
                </c:pt>
                <c:pt idx="429">
                  <c:v>1.1375696355197726E-5</c:v>
                </c:pt>
                <c:pt idx="430">
                  <c:v>8.2089841372433221E-6</c:v>
                </c:pt>
                <c:pt idx="431">
                  <c:v>5.9090151781078666E-6</c:v>
                </c:pt>
                <c:pt idx="432">
                  <c:v>4.2428244061554162E-6</c:v>
                </c:pt>
                <c:pt idx="433">
                  <c:v>3.0388500809175675E-6</c:v>
                </c:pt>
                <c:pt idx="434">
                  <c:v>2.1710896426718163E-6</c:v>
                </c:pt>
                <c:pt idx="435">
                  <c:v>1.5472500299629487E-6</c:v>
                </c:pt>
                <c:pt idx="436">
                  <c:v>1.0999109049264785E-6</c:v>
                </c:pt>
                <c:pt idx="437">
                  <c:v>7.7995362281367939E-7</c:v>
                </c:pt>
                <c:pt idx="438">
                  <c:v>5.5168898801591037E-7</c:v>
                </c:pt>
                <c:pt idx="439">
                  <c:v>3.8925492375974391E-7</c:v>
                </c:pt>
                <c:pt idx="440">
                  <c:v>2.739606437122563E-7</c:v>
                </c:pt>
                <c:pt idx="441">
                  <c:v>1.9233419540111052E-7</c:v>
                </c:pt>
                <c:pt idx="442">
                  <c:v>1.3469116081380154E-7</c:v>
                </c:pt>
                <c:pt idx="443">
                  <c:v>9.4088371218917211E-8</c:v>
                </c:pt>
                <c:pt idx="444">
                  <c:v>6.55612263839853E-8</c:v>
                </c:pt>
                <c:pt idx="445">
                  <c:v>4.5569309834314309E-8</c:v>
                </c:pt>
                <c:pt idx="446">
                  <c:v>3.1594544395781478E-8</c:v>
                </c:pt>
                <c:pt idx="447">
                  <c:v>2.1850732827272051E-8</c:v>
                </c:pt>
                <c:pt idx="448">
                  <c:v>1.5074196785774478E-8</c:v>
                </c:pt>
                <c:pt idx="449">
                  <c:v>1.0373292351929049E-8</c:v>
                </c:pt>
                <c:pt idx="450">
                  <c:v>7.1205463710359746E-9</c:v>
                </c:pt>
                <c:pt idx="451">
                  <c:v>4.8755575151097655E-9</c:v>
                </c:pt>
                <c:pt idx="452">
                  <c:v>3.330040479700764E-9</c:v>
                </c:pt>
                <c:pt idx="453">
                  <c:v>2.2687623441973812E-9</c:v>
                </c:pt>
                <c:pt idx="454">
                  <c:v>1.5418522601068454E-9</c:v>
                </c:pt>
                <c:pt idx="455">
                  <c:v>1.0452273901598083E-9</c:v>
                </c:pt>
                <c:pt idx="456">
                  <c:v>7.0679434457752217E-10</c:v>
                </c:pt>
                <c:pt idx="457">
                  <c:v>4.7674880549787534E-10</c:v>
                </c:pt>
                <c:pt idx="458">
                  <c:v>3.2077493462151269E-10</c:v>
                </c:pt>
                <c:pt idx="459">
                  <c:v>2.1529081433460095E-10</c:v>
                </c:pt>
                <c:pt idx="460">
                  <c:v>1.441334690882542E-10</c:v>
                </c:pt>
                <c:pt idx="461">
                  <c:v>9.625392378813213E-11</c:v>
                </c:pt>
                <c:pt idx="462">
                  <c:v>6.4118936336604685E-11</c:v>
                </c:pt>
                <c:pt idx="463">
                  <c:v>4.2605772081469656E-11</c:v>
                </c:pt>
                <c:pt idx="464">
                  <c:v>2.8240009215895626E-11</c:v>
                </c:pt>
                <c:pt idx="465">
                  <c:v>1.8671340207086149E-11</c:v>
                </c:pt>
                <c:pt idx="466">
                  <c:v>1.2314035864304896E-11</c:v>
                </c:pt>
                <c:pt idx="467">
                  <c:v>8.1010180500084473E-12</c:v>
                </c:pt>
                <c:pt idx="468">
                  <c:v>5.3160988685035077E-12</c:v>
                </c:pt>
                <c:pt idx="469">
                  <c:v>3.4798519123791467E-12</c:v>
                </c:pt>
                <c:pt idx="470">
                  <c:v>2.2721800361141265E-12</c:v>
                </c:pt>
                <c:pt idx="471">
                  <c:v>1.4799225257903623E-12</c:v>
                </c:pt>
                <c:pt idx="472">
                  <c:v>9.6150043548287216E-13</c:v>
                </c:pt>
                <c:pt idx="473">
                  <c:v>6.2312367725217751E-13</c:v>
                </c:pt>
                <c:pt idx="474">
                  <c:v>4.028220970478298E-13</c:v>
                </c:pt>
                <c:pt idx="475">
                  <c:v>2.5975659460884178E-13</c:v>
                </c:pt>
                <c:pt idx="476">
                  <c:v>1.6708372230317897E-13</c:v>
                </c:pt>
                <c:pt idx="477">
                  <c:v>1.0720522819776958E-13</c:v>
                </c:pt>
                <c:pt idx="478">
                  <c:v>6.861389175507577E-14</c:v>
                </c:pt>
                <c:pt idx="479">
                  <c:v>4.3804870855634668E-14</c:v>
                </c:pt>
                <c:pt idx="480">
                  <c:v>2.78963266243395E-14</c:v>
                </c:pt>
                <c:pt idx="481">
                  <c:v>1.7720905032632718E-14</c:v>
                </c:pt>
                <c:pt idx="482">
                  <c:v>1.1228947227851154E-14</c:v>
                </c:pt>
                <c:pt idx="483">
                  <c:v>7.0975170949458722E-15</c:v>
                </c:pt>
                <c:pt idx="484">
                  <c:v>4.4749492816318479E-15</c:v>
                </c:pt>
                <c:pt idx="485">
                  <c:v>2.8143885255679158E-15</c:v>
                </c:pt>
                <c:pt idx="486">
                  <c:v>1.7656078427925772E-15</c:v>
                </c:pt>
                <c:pt idx="487">
                  <c:v>1.1048891552520516E-15</c:v>
                </c:pt>
                <c:pt idx="488">
                  <c:v>6.8969556972209402E-16</c:v>
                </c:pt>
                <c:pt idx="489">
                  <c:v>4.2944784275736765E-16</c:v>
                </c:pt>
                <c:pt idx="490">
                  <c:v>2.6673357050635714E-16</c:v>
                </c:pt>
                <c:pt idx="491">
                  <c:v>1.6525674534511323E-16</c:v>
                </c:pt>
                <c:pt idx="492">
                  <c:v>1.0213038659762504E-16</c:v>
                </c:pt>
                <c:pt idx="493">
                  <c:v>6.2960043620089852E-17</c:v>
                </c:pt>
                <c:pt idx="494">
                  <c:v>3.8715897234102392E-17</c:v>
                </c:pt>
                <c:pt idx="495">
                  <c:v>2.374804703350068E-17</c:v>
                </c:pt>
                <c:pt idx="496">
                  <c:v>1.4530505933948872E-17</c:v>
                </c:pt>
                <c:pt idx="497">
                  <c:v>8.8684523254459614E-18</c:v>
                </c:pt>
                <c:pt idx="498">
                  <c:v>5.3991973138129107E-18</c:v>
                </c:pt>
                <c:pt idx="499">
                  <c:v>3.2788747415386598E-18</c:v>
                </c:pt>
                <c:pt idx="500">
                  <c:v>1.9862536905798464E-18</c:v>
                </c:pt>
                <c:pt idx="501">
                  <c:v>1.2002145073346257E-18</c:v>
                </c:pt>
                <c:pt idx="502">
                  <c:v>7.2343129235316527E-19</c:v>
                </c:pt>
                <c:pt idx="503">
                  <c:v>4.3496065377827344E-19</c:v>
                </c:pt>
                <c:pt idx="504">
                  <c:v>2.608656635854215E-19</c:v>
                </c:pt>
                <c:pt idx="505">
                  <c:v>1.5606234516630659E-19</c:v>
                </c:pt>
                <c:pt idx="506">
                  <c:v>9.313085767348494E-20</c:v>
                </c:pt>
                <c:pt idx="507">
                  <c:v>5.5437462072087881E-20</c:v>
                </c:pt>
                <c:pt idx="508">
                  <c:v>3.2917537679530066E-20</c:v>
                </c:pt>
                <c:pt idx="509">
                  <c:v>1.949690189783513E-20</c:v>
                </c:pt>
                <c:pt idx="510">
                  <c:v>1.1519089041856427E-20</c:v>
                </c:pt>
                <c:pt idx="511">
                  <c:v>6.7886735967580252E-21</c:v>
                </c:pt>
                <c:pt idx="512">
                  <c:v>3.9908553282604451E-21</c:v>
                </c:pt>
                <c:pt idx="513">
                  <c:v>2.340244885725268E-21</c:v>
                </c:pt>
                <c:pt idx="514">
                  <c:v>1.3688973693791606E-21</c:v>
                </c:pt>
                <c:pt idx="515">
                  <c:v>7.9872032635266212E-22</c:v>
                </c:pt>
                <c:pt idx="516">
                  <c:v>4.6487142170829122E-22</c:v>
                </c:pt>
                <c:pt idx="517">
                  <c:v>2.6988902470497232E-22</c:v>
                </c:pt>
                <c:pt idx="518">
                  <c:v>1.5629743943122536E-22</c:v>
                </c:pt>
                <c:pt idx="519">
                  <c:v>9.0288568244544605E-23</c:v>
                </c:pt>
                <c:pt idx="520">
                  <c:v>5.2026898042706863E-23</c:v>
                </c:pt>
                <c:pt idx="521">
                  <c:v>2.990455634464102E-23</c:v>
                </c:pt>
                <c:pt idx="522">
                  <c:v>1.7145930466919271E-23</c:v>
                </c:pt>
                <c:pt idx="523">
                  <c:v>9.8061609341214017E-24</c:v>
                </c:pt>
                <c:pt idx="524">
                  <c:v>5.5943706713673494E-24</c:v>
                </c:pt>
                <c:pt idx="525">
                  <c:v>3.1835943425755726E-24</c:v>
                </c:pt>
                <c:pt idx="526">
                  <c:v>1.8071677756049488E-24</c:v>
                </c:pt>
                <c:pt idx="527">
                  <c:v>1.0232776470588023E-24</c:v>
                </c:pt>
                <c:pt idx="528">
                  <c:v>5.7796663025192011E-25</c:v>
                </c:pt>
                <c:pt idx="529">
                  <c:v>3.2563142183441509E-25</c:v>
                </c:pt>
                <c:pt idx="530">
                  <c:v>1.8300548661186471E-25</c:v>
                </c:pt>
                <c:pt idx="531">
                  <c:v>1.0259263370150708E-25</c:v>
                </c:pt>
                <c:pt idx="532">
                  <c:v>5.7369691078516417E-26</c:v>
                </c:pt>
                <c:pt idx="533">
                  <c:v>3.2000967409114572E-26</c:v>
                </c:pt>
                <c:pt idx="534">
                  <c:v>1.7805655541384895E-26</c:v>
                </c:pt>
                <c:pt idx="535">
                  <c:v>9.8825061043122253E-27</c:v>
                </c:pt>
                <c:pt idx="536">
                  <c:v>5.4712993747229552E-27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F88-49AC-B25D-01174FC52E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8458256"/>
        <c:axId val="1618458672"/>
        <c:extLst>
          <c:ext xmlns:c15="http://schemas.microsoft.com/office/drawing/2012/chart" uri="{02D57815-91ED-43cb-92C2-25804820EDAC}">
            <c15:filteredScatterSeries>
              <c15:ser>
                <c:idx val="4"/>
                <c:order val="1"/>
                <c:tx>
                  <c:v>5-day Ave</c:v>
                </c:tx>
                <c:xVal>
                  <c:numRef>
                    <c:extLst>
                      <c:ext uri="{02D57815-91ED-43cb-92C2-25804820EDAC}">
                        <c15:formulaRef>
                          <c15:sqref>LA_County_Covid19_cases_deaths_!$A$7:$A$539</c15:sqref>
                        </c15:formulaRef>
                      </c:ext>
                    </c:extLst>
                    <c:numCache>
                      <c:formatCode>General</c:formatCode>
                      <c:ptCount val="533"/>
                      <c:pt idx="0">
                        <c:v>3</c:v>
                      </c:pt>
                      <c:pt idx="1">
                        <c:v>4</c:v>
                      </c:pt>
                      <c:pt idx="2">
                        <c:v>5</c:v>
                      </c:pt>
                      <c:pt idx="3">
                        <c:v>6</c:v>
                      </c:pt>
                      <c:pt idx="4">
                        <c:v>7</c:v>
                      </c:pt>
                      <c:pt idx="5">
                        <c:v>8</c:v>
                      </c:pt>
                      <c:pt idx="6">
                        <c:v>9</c:v>
                      </c:pt>
                      <c:pt idx="7">
                        <c:v>10</c:v>
                      </c:pt>
                      <c:pt idx="8">
                        <c:v>11</c:v>
                      </c:pt>
                      <c:pt idx="9">
                        <c:v>12</c:v>
                      </c:pt>
                      <c:pt idx="10">
                        <c:v>13</c:v>
                      </c:pt>
                      <c:pt idx="11">
                        <c:v>14</c:v>
                      </c:pt>
                      <c:pt idx="12">
                        <c:v>15</c:v>
                      </c:pt>
                      <c:pt idx="13">
                        <c:v>16</c:v>
                      </c:pt>
                      <c:pt idx="14">
                        <c:v>17</c:v>
                      </c:pt>
                      <c:pt idx="15">
                        <c:v>18</c:v>
                      </c:pt>
                      <c:pt idx="16">
                        <c:v>19</c:v>
                      </c:pt>
                      <c:pt idx="17">
                        <c:v>20</c:v>
                      </c:pt>
                      <c:pt idx="18">
                        <c:v>21</c:v>
                      </c:pt>
                      <c:pt idx="19">
                        <c:v>22</c:v>
                      </c:pt>
                      <c:pt idx="20">
                        <c:v>23</c:v>
                      </c:pt>
                      <c:pt idx="21">
                        <c:v>24</c:v>
                      </c:pt>
                      <c:pt idx="22">
                        <c:v>25</c:v>
                      </c:pt>
                      <c:pt idx="23">
                        <c:v>26</c:v>
                      </c:pt>
                      <c:pt idx="24">
                        <c:v>27</c:v>
                      </c:pt>
                      <c:pt idx="25">
                        <c:v>28</c:v>
                      </c:pt>
                      <c:pt idx="26">
                        <c:v>29</c:v>
                      </c:pt>
                      <c:pt idx="27">
                        <c:v>30</c:v>
                      </c:pt>
                      <c:pt idx="28">
                        <c:v>31</c:v>
                      </c:pt>
                      <c:pt idx="29">
                        <c:v>32</c:v>
                      </c:pt>
                      <c:pt idx="30">
                        <c:v>33</c:v>
                      </c:pt>
                      <c:pt idx="31">
                        <c:v>34</c:v>
                      </c:pt>
                      <c:pt idx="32">
                        <c:v>35</c:v>
                      </c:pt>
                      <c:pt idx="33">
                        <c:v>36</c:v>
                      </c:pt>
                      <c:pt idx="34">
                        <c:v>37</c:v>
                      </c:pt>
                      <c:pt idx="35">
                        <c:v>38</c:v>
                      </c:pt>
                      <c:pt idx="36">
                        <c:v>39</c:v>
                      </c:pt>
                      <c:pt idx="37">
                        <c:v>40</c:v>
                      </c:pt>
                      <c:pt idx="38">
                        <c:v>41</c:v>
                      </c:pt>
                      <c:pt idx="39">
                        <c:v>42</c:v>
                      </c:pt>
                      <c:pt idx="40">
                        <c:v>43</c:v>
                      </c:pt>
                      <c:pt idx="41">
                        <c:v>44</c:v>
                      </c:pt>
                      <c:pt idx="42">
                        <c:v>45</c:v>
                      </c:pt>
                      <c:pt idx="43">
                        <c:v>46</c:v>
                      </c:pt>
                      <c:pt idx="44">
                        <c:v>47</c:v>
                      </c:pt>
                      <c:pt idx="45">
                        <c:v>48</c:v>
                      </c:pt>
                      <c:pt idx="46">
                        <c:v>49</c:v>
                      </c:pt>
                      <c:pt idx="47">
                        <c:v>50</c:v>
                      </c:pt>
                      <c:pt idx="48">
                        <c:v>51</c:v>
                      </c:pt>
                      <c:pt idx="49">
                        <c:v>52</c:v>
                      </c:pt>
                      <c:pt idx="50">
                        <c:v>53</c:v>
                      </c:pt>
                      <c:pt idx="51">
                        <c:v>54</c:v>
                      </c:pt>
                      <c:pt idx="52">
                        <c:v>55</c:v>
                      </c:pt>
                      <c:pt idx="53">
                        <c:v>56</c:v>
                      </c:pt>
                      <c:pt idx="54">
                        <c:v>57</c:v>
                      </c:pt>
                      <c:pt idx="55">
                        <c:v>58</c:v>
                      </c:pt>
                      <c:pt idx="56">
                        <c:v>59</c:v>
                      </c:pt>
                      <c:pt idx="57">
                        <c:v>60</c:v>
                      </c:pt>
                      <c:pt idx="58">
                        <c:v>61</c:v>
                      </c:pt>
                      <c:pt idx="59">
                        <c:v>62</c:v>
                      </c:pt>
                      <c:pt idx="60">
                        <c:v>63</c:v>
                      </c:pt>
                      <c:pt idx="61">
                        <c:v>64</c:v>
                      </c:pt>
                      <c:pt idx="62">
                        <c:v>65</c:v>
                      </c:pt>
                      <c:pt idx="63">
                        <c:v>66</c:v>
                      </c:pt>
                      <c:pt idx="64">
                        <c:v>67</c:v>
                      </c:pt>
                      <c:pt idx="65">
                        <c:v>68</c:v>
                      </c:pt>
                      <c:pt idx="66">
                        <c:v>69</c:v>
                      </c:pt>
                      <c:pt idx="67">
                        <c:v>70</c:v>
                      </c:pt>
                      <c:pt idx="68">
                        <c:v>71</c:v>
                      </c:pt>
                      <c:pt idx="69">
                        <c:v>72</c:v>
                      </c:pt>
                      <c:pt idx="70">
                        <c:v>73</c:v>
                      </c:pt>
                      <c:pt idx="71">
                        <c:v>74</c:v>
                      </c:pt>
                      <c:pt idx="72">
                        <c:v>75</c:v>
                      </c:pt>
                      <c:pt idx="73">
                        <c:v>76</c:v>
                      </c:pt>
                      <c:pt idx="74">
                        <c:v>77</c:v>
                      </c:pt>
                      <c:pt idx="75">
                        <c:v>78</c:v>
                      </c:pt>
                      <c:pt idx="76">
                        <c:v>79</c:v>
                      </c:pt>
                      <c:pt idx="77">
                        <c:v>80</c:v>
                      </c:pt>
                      <c:pt idx="78">
                        <c:v>81</c:v>
                      </c:pt>
                      <c:pt idx="79">
                        <c:v>82</c:v>
                      </c:pt>
                      <c:pt idx="80">
                        <c:v>83</c:v>
                      </c:pt>
                      <c:pt idx="81">
                        <c:v>84</c:v>
                      </c:pt>
                      <c:pt idx="82">
                        <c:v>85</c:v>
                      </c:pt>
                      <c:pt idx="83">
                        <c:v>86</c:v>
                      </c:pt>
                      <c:pt idx="84">
                        <c:v>87</c:v>
                      </c:pt>
                      <c:pt idx="85">
                        <c:v>88</c:v>
                      </c:pt>
                      <c:pt idx="86">
                        <c:v>89</c:v>
                      </c:pt>
                      <c:pt idx="87">
                        <c:v>90</c:v>
                      </c:pt>
                      <c:pt idx="88">
                        <c:v>91</c:v>
                      </c:pt>
                      <c:pt idx="89">
                        <c:v>92</c:v>
                      </c:pt>
                      <c:pt idx="90">
                        <c:v>93</c:v>
                      </c:pt>
                      <c:pt idx="91">
                        <c:v>94</c:v>
                      </c:pt>
                      <c:pt idx="92">
                        <c:v>95</c:v>
                      </c:pt>
                      <c:pt idx="93">
                        <c:v>96</c:v>
                      </c:pt>
                      <c:pt idx="94">
                        <c:v>97</c:v>
                      </c:pt>
                      <c:pt idx="95">
                        <c:v>98</c:v>
                      </c:pt>
                      <c:pt idx="96">
                        <c:v>99</c:v>
                      </c:pt>
                      <c:pt idx="97">
                        <c:v>100</c:v>
                      </c:pt>
                      <c:pt idx="98">
                        <c:v>101</c:v>
                      </c:pt>
                      <c:pt idx="99">
                        <c:v>102</c:v>
                      </c:pt>
                      <c:pt idx="100">
                        <c:v>103</c:v>
                      </c:pt>
                      <c:pt idx="101">
                        <c:v>104</c:v>
                      </c:pt>
                      <c:pt idx="102">
                        <c:v>105</c:v>
                      </c:pt>
                      <c:pt idx="103">
                        <c:v>106</c:v>
                      </c:pt>
                      <c:pt idx="104">
                        <c:v>107</c:v>
                      </c:pt>
                      <c:pt idx="105">
                        <c:v>108</c:v>
                      </c:pt>
                      <c:pt idx="106">
                        <c:v>109</c:v>
                      </c:pt>
                      <c:pt idx="107">
                        <c:v>110</c:v>
                      </c:pt>
                      <c:pt idx="108">
                        <c:v>111</c:v>
                      </c:pt>
                      <c:pt idx="109">
                        <c:v>112</c:v>
                      </c:pt>
                      <c:pt idx="110">
                        <c:v>113</c:v>
                      </c:pt>
                      <c:pt idx="111">
                        <c:v>114</c:v>
                      </c:pt>
                      <c:pt idx="112">
                        <c:v>115</c:v>
                      </c:pt>
                      <c:pt idx="113">
                        <c:v>116</c:v>
                      </c:pt>
                      <c:pt idx="114">
                        <c:v>117</c:v>
                      </c:pt>
                      <c:pt idx="115">
                        <c:v>118</c:v>
                      </c:pt>
                      <c:pt idx="116">
                        <c:v>119</c:v>
                      </c:pt>
                      <c:pt idx="117">
                        <c:v>120</c:v>
                      </c:pt>
                      <c:pt idx="118">
                        <c:v>121</c:v>
                      </c:pt>
                      <c:pt idx="119">
                        <c:v>122</c:v>
                      </c:pt>
                      <c:pt idx="120">
                        <c:v>123</c:v>
                      </c:pt>
                      <c:pt idx="121">
                        <c:v>124</c:v>
                      </c:pt>
                      <c:pt idx="122">
                        <c:v>125</c:v>
                      </c:pt>
                      <c:pt idx="123">
                        <c:v>126</c:v>
                      </c:pt>
                      <c:pt idx="124">
                        <c:v>127</c:v>
                      </c:pt>
                      <c:pt idx="125">
                        <c:v>128</c:v>
                      </c:pt>
                      <c:pt idx="126">
                        <c:v>129</c:v>
                      </c:pt>
                      <c:pt idx="127">
                        <c:v>130</c:v>
                      </c:pt>
                      <c:pt idx="128">
                        <c:v>131</c:v>
                      </c:pt>
                      <c:pt idx="129">
                        <c:v>132</c:v>
                      </c:pt>
                      <c:pt idx="130">
                        <c:v>133</c:v>
                      </c:pt>
                      <c:pt idx="131">
                        <c:v>134</c:v>
                      </c:pt>
                      <c:pt idx="132">
                        <c:v>135</c:v>
                      </c:pt>
                      <c:pt idx="133">
                        <c:v>136</c:v>
                      </c:pt>
                      <c:pt idx="134">
                        <c:v>137</c:v>
                      </c:pt>
                      <c:pt idx="135">
                        <c:v>138</c:v>
                      </c:pt>
                      <c:pt idx="136">
                        <c:v>139</c:v>
                      </c:pt>
                      <c:pt idx="137">
                        <c:v>140</c:v>
                      </c:pt>
                      <c:pt idx="138">
                        <c:v>141</c:v>
                      </c:pt>
                      <c:pt idx="139">
                        <c:v>142</c:v>
                      </c:pt>
                      <c:pt idx="140">
                        <c:v>143</c:v>
                      </c:pt>
                      <c:pt idx="141">
                        <c:v>144</c:v>
                      </c:pt>
                      <c:pt idx="142">
                        <c:v>145</c:v>
                      </c:pt>
                      <c:pt idx="143">
                        <c:v>146</c:v>
                      </c:pt>
                      <c:pt idx="144">
                        <c:v>147</c:v>
                      </c:pt>
                      <c:pt idx="145">
                        <c:v>148</c:v>
                      </c:pt>
                      <c:pt idx="146">
                        <c:v>149</c:v>
                      </c:pt>
                      <c:pt idx="147">
                        <c:v>150</c:v>
                      </c:pt>
                      <c:pt idx="148">
                        <c:v>151</c:v>
                      </c:pt>
                      <c:pt idx="149">
                        <c:v>152</c:v>
                      </c:pt>
                      <c:pt idx="150">
                        <c:v>153</c:v>
                      </c:pt>
                      <c:pt idx="151">
                        <c:v>154</c:v>
                      </c:pt>
                      <c:pt idx="152">
                        <c:v>155</c:v>
                      </c:pt>
                      <c:pt idx="153">
                        <c:v>156</c:v>
                      </c:pt>
                      <c:pt idx="154">
                        <c:v>157</c:v>
                      </c:pt>
                      <c:pt idx="155">
                        <c:v>158</c:v>
                      </c:pt>
                      <c:pt idx="156">
                        <c:v>159</c:v>
                      </c:pt>
                      <c:pt idx="157">
                        <c:v>160</c:v>
                      </c:pt>
                      <c:pt idx="158">
                        <c:v>161</c:v>
                      </c:pt>
                      <c:pt idx="159">
                        <c:v>162</c:v>
                      </c:pt>
                      <c:pt idx="160">
                        <c:v>163</c:v>
                      </c:pt>
                      <c:pt idx="161">
                        <c:v>164</c:v>
                      </c:pt>
                      <c:pt idx="162">
                        <c:v>165</c:v>
                      </c:pt>
                      <c:pt idx="163">
                        <c:v>166</c:v>
                      </c:pt>
                      <c:pt idx="164">
                        <c:v>167</c:v>
                      </c:pt>
                      <c:pt idx="165">
                        <c:v>168</c:v>
                      </c:pt>
                      <c:pt idx="166">
                        <c:v>169</c:v>
                      </c:pt>
                      <c:pt idx="167">
                        <c:v>170</c:v>
                      </c:pt>
                      <c:pt idx="168">
                        <c:v>171</c:v>
                      </c:pt>
                      <c:pt idx="169">
                        <c:v>172</c:v>
                      </c:pt>
                      <c:pt idx="170">
                        <c:v>173</c:v>
                      </c:pt>
                      <c:pt idx="171">
                        <c:v>174</c:v>
                      </c:pt>
                      <c:pt idx="172">
                        <c:v>175</c:v>
                      </c:pt>
                      <c:pt idx="173">
                        <c:v>176</c:v>
                      </c:pt>
                      <c:pt idx="174">
                        <c:v>177</c:v>
                      </c:pt>
                      <c:pt idx="175">
                        <c:v>178</c:v>
                      </c:pt>
                      <c:pt idx="176">
                        <c:v>179</c:v>
                      </c:pt>
                      <c:pt idx="177">
                        <c:v>180</c:v>
                      </c:pt>
                      <c:pt idx="178">
                        <c:v>181</c:v>
                      </c:pt>
                      <c:pt idx="179">
                        <c:v>182</c:v>
                      </c:pt>
                      <c:pt idx="180">
                        <c:v>183</c:v>
                      </c:pt>
                      <c:pt idx="181">
                        <c:v>184</c:v>
                      </c:pt>
                      <c:pt idx="182">
                        <c:v>185</c:v>
                      </c:pt>
                      <c:pt idx="183">
                        <c:v>186</c:v>
                      </c:pt>
                      <c:pt idx="184">
                        <c:v>187</c:v>
                      </c:pt>
                      <c:pt idx="185">
                        <c:v>188</c:v>
                      </c:pt>
                      <c:pt idx="186">
                        <c:v>189</c:v>
                      </c:pt>
                      <c:pt idx="187">
                        <c:v>190</c:v>
                      </c:pt>
                      <c:pt idx="188">
                        <c:v>191</c:v>
                      </c:pt>
                      <c:pt idx="189">
                        <c:v>192</c:v>
                      </c:pt>
                      <c:pt idx="190">
                        <c:v>193</c:v>
                      </c:pt>
                      <c:pt idx="191">
                        <c:v>194</c:v>
                      </c:pt>
                      <c:pt idx="192">
                        <c:v>195</c:v>
                      </c:pt>
                      <c:pt idx="193">
                        <c:v>196</c:v>
                      </c:pt>
                      <c:pt idx="194">
                        <c:v>197</c:v>
                      </c:pt>
                      <c:pt idx="195">
                        <c:v>198</c:v>
                      </c:pt>
                      <c:pt idx="196">
                        <c:v>199</c:v>
                      </c:pt>
                      <c:pt idx="197">
                        <c:v>200</c:v>
                      </c:pt>
                      <c:pt idx="198">
                        <c:v>201</c:v>
                      </c:pt>
                      <c:pt idx="199">
                        <c:v>202</c:v>
                      </c:pt>
                      <c:pt idx="200">
                        <c:v>203</c:v>
                      </c:pt>
                      <c:pt idx="201">
                        <c:v>204</c:v>
                      </c:pt>
                      <c:pt idx="202">
                        <c:v>205</c:v>
                      </c:pt>
                      <c:pt idx="203">
                        <c:v>206</c:v>
                      </c:pt>
                      <c:pt idx="204">
                        <c:v>207</c:v>
                      </c:pt>
                      <c:pt idx="205">
                        <c:v>208</c:v>
                      </c:pt>
                      <c:pt idx="206">
                        <c:v>209</c:v>
                      </c:pt>
                      <c:pt idx="207">
                        <c:v>210</c:v>
                      </c:pt>
                      <c:pt idx="208">
                        <c:v>211</c:v>
                      </c:pt>
                      <c:pt idx="209">
                        <c:v>212</c:v>
                      </c:pt>
                      <c:pt idx="210">
                        <c:v>213</c:v>
                      </c:pt>
                      <c:pt idx="211">
                        <c:v>214</c:v>
                      </c:pt>
                      <c:pt idx="212">
                        <c:v>215</c:v>
                      </c:pt>
                      <c:pt idx="213">
                        <c:v>216</c:v>
                      </c:pt>
                      <c:pt idx="214">
                        <c:v>217</c:v>
                      </c:pt>
                      <c:pt idx="215">
                        <c:v>218</c:v>
                      </c:pt>
                      <c:pt idx="216">
                        <c:v>219</c:v>
                      </c:pt>
                      <c:pt idx="217">
                        <c:v>220</c:v>
                      </c:pt>
                      <c:pt idx="218">
                        <c:v>221</c:v>
                      </c:pt>
                      <c:pt idx="219">
                        <c:v>222</c:v>
                      </c:pt>
                      <c:pt idx="220">
                        <c:v>223</c:v>
                      </c:pt>
                      <c:pt idx="221">
                        <c:v>224</c:v>
                      </c:pt>
                      <c:pt idx="222">
                        <c:v>225</c:v>
                      </c:pt>
                      <c:pt idx="223">
                        <c:v>226</c:v>
                      </c:pt>
                      <c:pt idx="224">
                        <c:v>227</c:v>
                      </c:pt>
                      <c:pt idx="225">
                        <c:v>228</c:v>
                      </c:pt>
                      <c:pt idx="226">
                        <c:v>229</c:v>
                      </c:pt>
                      <c:pt idx="227">
                        <c:v>230</c:v>
                      </c:pt>
                      <c:pt idx="228">
                        <c:v>231</c:v>
                      </c:pt>
                      <c:pt idx="229">
                        <c:v>232</c:v>
                      </c:pt>
                      <c:pt idx="230">
                        <c:v>233</c:v>
                      </c:pt>
                      <c:pt idx="231">
                        <c:v>234</c:v>
                      </c:pt>
                      <c:pt idx="232">
                        <c:v>235</c:v>
                      </c:pt>
                      <c:pt idx="233">
                        <c:v>236</c:v>
                      </c:pt>
                      <c:pt idx="234">
                        <c:v>237</c:v>
                      </c:pt>
                      <c:pt idx="235">
                        <c:v>238</c:v>
                      </c:pt>
                      <c:pt idx="236">
                        <c:v>239</c:v>
                      </c:pt>
                      <c:pt idx="237">
                        <c:v>240</c:v>
                      </c:pt>
                      <c:pt idx="238">
                        <c:v>241</c:v>
                      </c:pt>
                      <c:pt idx="239">
                        <c:v>242</c:v>
                      </c:pt>
                      <c:pt idx="240">
                        <c:v>243</c:v>
                      </c:pt>
                      <c:pt idx="241">
                        <c:v>244</c:v>
                      </c:pt>
                      <c:pt idx="242">
                        <c:v>245</c:v>
                      </c:pt>
                      <c:pt idx="243">
                        <c:v>246</c:v>
                      </c:pt>
                      <c:pt idx="244">
                        <c:v>247</c:v>
                      </c:pt>
                      <c:pt idx="245">
                        <c:v>248</c:v>
                      </c:pt>
                      <c:pt idx="246">
                        <c:v>249</c:v>
                      </c:pt>
                      <c:pt idx="247">
                        <c:v>250</c:v>
                      </c:pt>
                      <c:pt idx="248">
                        <c:v>251</c:v>
                      </c:pt>
                      <c:pt idx="249">
                        <c:v>252</c:v>
                      </c:pt>
                      <c:pt idx="250">
                        <c:v>253</c:v>
                      </c:pt>
                      <c:pt idx="251">
                        <c:v>254</c:v>
                      </c:pt>
                      <c:pt idx="252">
                        <c:v>255</c:v>
                      </c:pt>
                      <c:pt idx="253">
                        <c:v>256</c:v>
                      </c:pt>
                      <c:pt idx="254">
                        <c:v>257</c:v>
                      </c:pt>
                      <c:pt idx="255">
                        <c:v>258</c:v>
                      </c:pt>
                      <c:pt idx="256">
                        <c:v>259</c:v>
                      </c:pt>
                      <c:pt idx="257">
                        <c:v>260</c:v>
                      </c:pt>
                      <c:pt idx="258">
                        <c:v>261</c:v>
                      </c:pt>
                      <c:pt idx="259">
                        <c:v>262</c:v>
                      </c:pt>
                      <c:pt idx="260">
                        <c:v>263</c:v>
                      </c:pt>
                      <c:pt idx="261">
                        <c:v>264</c:v>
                      </c:pt>
                      <c:pt idx="262">
                        <c:v>265</c:v>
                      </c:pt>
                      <c:pt idx="263">
                        <c:v>266</c:v>
                      </c:pt>
                      <c:pt idx="264">
                        <c:v>267</c:v>
                      </c:pt>
                      <c:pt idx="265">
                        <c:v>268</c:v>
                      </c:pt>
                      <c:pt idx="266">
                        <c:v>269</c:v>
                      </c:pt>
                      <c:pt idx="267">
                        <c:v>270</c:v>
                      </c:pt>
                      <c:pt idx="268">
                        <c:v>271</c:v>
                      </c:pt>
                      <c:pt idx="269">
                        <c:v>272</c:v>
                      </c:pt>
                      <c:pt idx="270">
                        <c:v>273</c:v>
                      </c:pt>
                      <c:pt idx="271">
                        <c:v>274</c:v>
                      </c:pt>
                      <c:pt idx="272">
                        <c:v>275</c:v>
                      </c:pt>
                      <c:pt idx="273">
                        <c:v>276</c:v>
                      </c:pt>
                      <c:pt idx="274">
                        <c:v>277</c:v>
                      </c:pt>
                      <c:pt idx="275">
                        <c:v>278</c:v>
                      </c:pt>
                      <c:pt idx="276">
                        <c:v>279</c:v>
                      </c:pt>
                      <c:pt idx="277">
                        <c:v>280</c:v>
                      </c:pt>
                      <c:pt idx="278">
                        <c:v>281</c:v>
                      </c:pt>
                      <c:pt idx="279">
                        <c:v>282</c:v>
                      </c:pt>
                      <c:pt idx="280">
                        <c:v>283</c:v>
                      </c:pt>
                      <c:pt idx="281">
                        <c:v>284</c:v>
                      </c:pt>
                      <c:pt idx="282">
                        <c:v>285</c:v>
                      </c:pt>
                      <c:pt idx="283">
                        <c:v>286</c:v>
                      </c:pt>
                      <c:pt idx="284">
                        <c:v>287</c:v>
                      </c:pt>
                      <c:pt idx="285">
                        <c:v>288</c:v>
                      </c:pt>
                      <c:pt idx="286">
                        <c:v>289</c:v>
                      </c:pt>
                      <c:pt idx="287">
                        <c:v>290</c:v>
                      </c:pt>
                      <c:pt idx="288">
                        <c:v>291</c:v>
                      </c:pt>
                      <c:pt idx="289">
                        <c:v>292</c:v>
                      </c:pt>
                      <c:pt idx="290">
                        <c:v>293</c:v>
                      </c:pt>
                      <c:pt idx="291">
                        <c:v>294</c:v>
                      </c:pt>
                      <c:pt idx="292">
                        <c:v>295</c:v>
                      </c:pt>
                      <c:pt idx="293">
                        <c:v>296</c:v>
                      </c:pt>
                      <c:pt idx="294">
                        <c:v>297</c:v>
                      </c:pt>
                      <c:pt idx="295">
                        <c:v>298</c:v>
                      </c:pt>
                      <c:pt idx="296">
                        <c:v>299</c:v>
                      </c:pt>
                      <c:pt idx="297">
                        <c:v>300</c:v>
                      </c:pt>
                      <c:pt idx="298">
                        <c:v>301</c:v>
                      </c:pt>
                      <c:pt idx="299">
                        <c:v>302</c:v>
                      </c:pt>
                      <c:pt idx="300">
                        <c:v>303</c:v>
                      </c:pt>
                      <c:pt idx="301">
                        <c:v>304</c:v>
                      </c:pt>
                      <c:pt idx="302">
                        <c:v>305</c:v>
                      </c:pt>
                      <c:pt idx="303">
                        <c:v>306</c:v>
                      </c:pt>
                      <c:pt idx="304">
                        <c:v>307</c:v>
                      </c:pt>
                      <c:pt idx="305">
                        <c:v>308</c:v>
                      </c:pt>
                      <c:pt idx="306">
                        <c:v>309</c:v>
                      </c:pt>
                      <c:pt idx="307">
                        <c:v>310</c:v>
                      </c:pt>
                      <c:pt idx="308">
                        <c:v>311</c:v>
                      </c:pt>
                      <c:pt idx="309">
                        <c:v>312</c:v>
                      </c:pt>
                      <c:pt idx="310">
                        <c:v>313</c:v>
                      </c:pt>
                      <c:pt idx="311">
                        <c:v>314</c:v>
                      </c:pt>
                      <c:pt idx="312">
                        <c:v>315</c:v>
                      </c:pt>
                      <c:pt idx="313">
                        <c:v>316</c:v>
                      </c:pt>
                      <c:pt idx="314">
                        <c:v>317</c:v>
                      </c:pt>
                      <c:pt idx="315">
                        <c:v>318</c:v>
                      </c:pt>
                      <c:pt idx="316">
                        <c:v>319</c:v>
                      </c:pt>
                      <c:pt idx="317">
                        <c:v>320</c:v>
                      </c:pt>
                      <c:pt idx="318">
                        <c:v>321</c:v>
                      </c:pt>
                      <c:pt idx="319">
                        <c:v>322</c:v>
                      </c:pt>
                      <c:pt idx="320">
                        <c:v>323</c:v>
                      </c:pt>
                      <c:pt idx="321">
                        <c:v>324</c:v>
                      </c:pt>
                      <c:pt idx="322">
                        <c:v>325</c:v>
                      </c:pt>
                      <c:pt idx="323">
                        <c:v>326</c:v>
                      </c:pt>
                      <c:pt idx="324">
                        <c:v>327</c:v>
                      </c:pt>
                      <c:pt idx="325">
                        <c:v>328</c:v>
                      </c:pt>
                      <c:pt idx="326">
                        <c:v>329</c:v>
                      </c:pt>
                      <c:pt idx="327">
                        <c:v>330</c:v>
                      </c:pt>
                      <c:pt idx="328">
                        <c:v>331</c:v>
                      </c:pt>
                      <c:pt idx="329">
                        <c:v>332</c:v>
                      </c:pt>
                      <c:pt idx="330">
                        <c:v>333</c:v>
                      </c:pt>
                      <c:pt idx="331">
                        <c:v>334</c:v>
                      </c:pt>
                      <c:pt idx="332">
                        <c:v>335</c:v>
                      </c:pt>
                      <c:pt idx="333">
                        <c:v>336</c:v>
                      </c:pt>
                      <c:pt idx="334">
                        <c:v>337</c:v>
                      </c:pt>
                      <c:pt idx="335">
                        <c:v>338</c:v>
                      </c:pt>
                      <c:pt idx="336">
                        <c:v>339</c:v>
                      </c:pt>
                      <c:pt idx="337">
                        <c:v>340</c:v>
                      </c:pt>
                      <c:pt idx="338">
                        <c:v>341</c:v>
                      </c:pt>
                      <c:pt idx="339">
                        <c:v>342</c:v>
                      </c:pt>
                      <c:pt idx="340">
                        <c:v>343</c:v>
                      </c:pt>
                      <c:pt idx="341">
                        <c:v>344</c:v>
                      </c:pt>
                      <c:pt idx="342">
                        <c:v>345</c:v>
                      </c:pt>
                      <c:pt idx="343">
                        <c:v>346</c:v>
                      </c:pt>
                      <c:pt idx="344">
                        <c:v>347</c:v>
                      </c:pt>
                      <c:pt idx="345">
                        <c:v>348</c:v>
                      </c:pt>
                      <c:pt idx="346">
                        <c:v>349</c:v>
                      </c:pt>
                      <c:pt idx="347">
                        <c:v>350</c:v>
                      </c:pt>
                      <c:pt idx="348">
                        <c:v>351</c:v>
                      </c:pt>
                      <c:pt idx="349">
                        <c:v>352</c:v>
                      </c:pt>
                      <c:pt idx="350">
                        <c:v>353</c:v>
                      </c:pt>
                      <c:pt idx="351">
                        <c:v>354</c:v>
                      </c:pt>
                      <c:pt idx="352">
                        <c:v>355</c:v>
                      </c:pt>
                      <c:pt idx="353">
                        <c:v>356</c:v>
                      </c:pt>
                      <c:pt idx="354">
                        <c:v>357</c:v>
                      </c:pt>
                      <c:pt idx="355">
                        <c:v>358</c:v>
                      </c:pt>
                      <c:pt idx="356">
                        <c:v>359</c:v>
                      </c:pt>
                      <c:pt idx="357">
                        <c:v>360</c:v>
                      </c:pt>
                      <c:pt idx="358">
                        <c:v>361</c:v>
                      </c:pt>
                      <c:pt idx="359">
                        <c:v>362</c:v>
                      </c:pt>
                      <c:pt idx="360">
                        <c:v>363</c:v>
                      </c:pt>
                      <c:pt idx="361">
                        <c:v>364</c:v>
                      </c:pt>
                      <c:pt idx="362">
                        <c:v>365</c:v>
                      </c:pt>
                      <c:pt idx="363">
                        <c:v>366</c:v>
                      </c:pt>
                      <c:pt idx="364">
                        <c:v>367</c:v>
                      </c:pt>
                      <c:pt idx="365">
                        <c:v>368</c:v>
                      </c:pt>
                      <c:pt idx="366">
                        <c:v>369</c:v>
                      </c:pt>
                      <c:pt idx="367">
                        <c:v>370</c:v>
                      </c:pt>
                      <c:pt idx="368">
                        <c:v>371</c:v>
                      </c:pt>
                      <c:pt idx="369">
                        <c:v>372</c:v>
                      </c:pt>
                      <c:pt idx="370">
                        <c:v>373</c:v>
                      </c:pt>
                      <c:pt idx="371">
                        <c:v>374</c:v>
                      </c:pt>
                      <c:pt idx="372">
                        <c:v>375</c:v>
                      </c:pt>
                      <c:pt idx="373">
                        <c:v>376</c:v>
                      </c:pt>
                      <c:pt idx="374">
                        <c:v>377</c:v>
                      </c:pt>
                      <c:pt idx="375">
                        <c:v>378</c:v>
                      </c:pt>
                      <c:pt idx="376">
                        <c:v>379</c:v>
                      </c:pt>
                      <c:pt idx="377">
                        <c:v>380</c:v>
                      </c:pt>
                      <c:pt idx="378">
                        <c:v>381</c:v>
                      </c:pt>
                      <c:pt idx="379">
                        <c:v>382</c:v>
                      </c:pt>
                      <c:pt idx="380">
                        <c:v>383</c:v>
                      </c:pt>
                      <c:pt idx="381">
                        <c:v>384</c:v>
                      </c:pt>
                      <c:pt idx="382">
                        <c:v>385</c:v>
                      </c:pt>
                      <c:pt idx="383">
                        <c:v>386</c:v>
                      </c:pt>
                      <c:pt idx="384">
                        <c:v>387</c:v>
                      </c:pt>
                      <c:pt idx="385">
                        <c:v>388</c:v>
                      </c:pt>
                      <c:pt idx="386">
                        <c:v>389</c:v>
                      </c:pt>
                      <c:pt idx="387">
                        <c:v>390</c:v>
                      </c:pt>
                      <c:pt idx="388">
                        <c:v>391</c:v>
                      </c:pt>
                      <c:pt idx="389">
                        <c:v>392</c:v>
                      </c:pt>
                      <c:pt idx="390">
                        <c:v>393</c:v>
                      </c:pt>
                      <c:pt idx="391">
                        <c:v>394</c:v>
                      </c:pt>
                      <c:pt idx="392">
                        <c:v>395</c:v>
                      </c:pt>
                      <c:pt idx="393">
                        <c:v>396</c:v>
                      </c:pt>
                      <c:pt idx="394">
                        <c:v>397</c:v>
                      </c:pt>
                      <c:pt idx="395">
                        <c:v>398</c:v>
                      </c:pt>
                      <c:pt idx="396">
                        <c:v>399</c:v>
                      </c:pt>
                      <c:pt idx="397">
                        <c:v>400</c:v>
                      </c:pt>
                      <c:pt idx="398">
                        <c:v>401</c:v>
                      </c:pt>
                      <c:pt idx="399">
                        <c:v>402</c:v>
                      </c:pt>
                      <c:pt idx="400">
                        <c:v>403</c:v>
                      </c:pt>
                      <c:pt idx="401">
                        <c:v>404</c:v>
                      </c:pt>
                      <c:pt idx="402">
                        <c:v>405</c:v>
                      </c:pt>
                      <c:pt idx="403">
                        <c:v>406</c:v>
                      </c:pt>
                      <c:pt idx="404">
                        <c:v>407</c:v>
                      </c:pt>
                      <c:pt idx="405">
                        <c:v>408</c:v>
                      </c:pt>
                      <c:pt idx="406">
                        <c:v>409</c:v>
                      </c:pt>
                      <c:pt idx="407">
                        <c:v>410</c:v>
                      </c:pt>
                      <c:pt idx="408">
                        <c:v>411</c:v>
                      </c:pt>
                      <c:pt idx="409">
                        <c:v>412</c:v>
                      </c:pt>
                      <c:pt idx="410">
                        <c:v>413</c:v>
                      </c:pt>
                      <c:pt idx="411">
                        <c:v>414</c:v>
                      </c:pt>
                      <c:pt idx="412">
                        <c:v>415</c:v>
                      </c:pt>
                      <c:pt idx="413">
                        <c:v>416</c:v>
                      </c:pt>
                      <c:pt idx="414">
                        <c:v>417</c:v>
                      </c:pt>
                      <c:pt idx="415">
                        <c:v>418</c:v>
                      </c:pt>
                      <c:pt idx="416">
                        <c:v>419</c:v>
                      </c:pt>
                      <c:pt idx="417">
                        <c:v>420</c:v>
                      </c:pt>
                      <c:pt idx="418">
                        <c:v>421</c:v>
                      </c:pt>
                      <c:pt idx="419">
                        <c:v>422</c:v>
                      </c:pt>
                      <c:pt idx="420">
                        <c:v>423</c:v>
                      </c:pt>
                      <c:pt idx="421">
                        <c:v>424</c:v>
                      </c:pt>
                      <c:pt idx="422">
                        <c:v>425</c:v>
                      </c:pt>
                      <c:pt idx="423">
                        <c:v>426</c:v>
                      </c:pt>
                      <c:pt idx="424">
                        <c:v>427</c:v>
                      </c:pt>
                      <c:pt idx="425">
                        <c:v>428</c:v>
                      </c:pt>
                      <c:pt idx="426">
                        <c:v>429</c:v>
                      </c:pt>
                      <c:pt idx="427">
                        <c:v>430</c:v>
                      </c:pt>
                      <c:pt idx="428">
                        <c:v>431</c:v>
                      </c:pt>
                      <c:pt idx="429">
                        <c:v>432</c:v>
                      </c:pt>
                      <c:pt idx="430">
                        <c:v>433</c:v>
                      </c:pt>
                      <c:pt idx="431">
                        <c:v>434</c:v>
                      </c:pt>
                      <c:pt idx="432">
                        <c:v>435</c:v>
                      </c:pt>
                      <c:pt idx="433">
                        <c:v>436</c:v>
                      </c:pt>
                      <c:pt idx="434">
                        <c:v>437</c:v>
                      </c:pt>
                      <c:pt idx="435">
                        <c:v>438</c:v>
                      </c:pt>
                      <c:pt idx="436">
                        <c:v>439</c:v>
                      </c:pt>
                      <c:pt idx="437">
                        <c:v>440</c:v>
                      </c:pt>
                      <c:pt idx="438">
                        <c:v>441</c:v>
                      </c:pt>
                      <c:pt idx="439">
                        <c:v>442</c:v>
                      </c:pt>
                      <c:pt idx="440">
                        <c:v>443</c:v>
                      </c:pt>
                      <c:pt idx="441">
                        <c:v>444</c:v>
                      </c:pt>
                      <c:pt idx="442">
                        <c:v>445</c:v>
                      </c:pt>
                      <c:pt idx="443">
                        <c:v>446</c:v>
                      </c:pt>
                      <c:pt idx="444">
                        <c:v>447</c:v>
                      </c:pt>
                      <c:pt idx="445">
                        <c:v>448</c:v>
                      </c:pt>
                      <c:pt idx="446">
                        <c:v>449</c:v>
                      </c:pt>
                      <c:pt idx="447">
                        <c:v>450</c:v>
                      </c:pt>
                      <c:pt idx="448">
                        <c:v>451</c:v>
                      </c:pt>
                      <c:pt idx="449">
                        <c:v>452</c:v>
                      </c:pt>
                      <c:pt idx="450">
                        <c:v>453</c:v>
                      </c:pt>
                      <c:pt idx="451">
                        <c:v>454</c:v>
                      </c:pt>
                      <c:pt idx="452">
                        <c:v>455</c:v>
                      </c:pt>
                      <c:pt idx="453">
                        <c:v>456</c:v>
                      </c:pt>
                      <c:pt idx="454">
                        <c:v>457</c:v>
                      </c:pt>
                      <c:pt idx="455">
                        <c:v>458</c:v>
                      </c:pt>
                      <c:pt idx="456">
                        <c:v>459</c:v>
                      </c:pt>
                      <c:pt idx="457">
                        <c:v>460</c:v>
                      </c:pt>
                      <c:pt idx="458">
                        <c:v>461</c:v>
                      </c:pt>
                      <c:pt idx="459">
                        <c:v>462</c:v>
                      </c:pt>
                      <c:pt idx="460">
                        <c:v>463</c:v>
                      </c:pt>
                      <c:pt idx="461">
                        <c:v>464</c:v>
                      </c:pt>
                      <c:pt idx="462">
                        <c:v>465</c:v>
                      </c:pt>
                      <c:pt idx="463">
                        <c:v>466</c:v>
                      </c:pt>
                      <c:pt idx="464">
                        <c:v>467</c:v>
                      </c:pt>
                      <c:pt idx="465">
                        <c:v>468</c:v>
                      </c:pt>
                      <c:pt idx="466">
                        <c:v>469</c:v>
                      </c:pt>
                      <c:pt idx="467">
                        <c:v>470</c:v>
                      </c:pt>
                      <c:pt idx="468">
                        <c:v>471</c:v>
                      </c:pt>
                      <c:pt idx="469">
                        <c:v>472</c:v>
                      </c:pt>
                      <c:pt idx="470">
                        <c:v>473</c:v>
                      </c:pt>
                      <c:pt idx="471">
                        <c:v>474</c:v>
                      </c:pt>
                      <c:pt idx="472">
                        <c:v>475</c:v>
                      </c:pt>
                      <c:pt idx="473">
                        <c:v>476</c:v>
                      </c:pt>
                      <c:pt idx="474">
                        <c:v>477</c:v>
                      </c:pt>
                      <c:pt idx="475">
                        <c:v>478</c:v>
                      </c:pt>
                      <c:pt idx="476">
                        <c:v>479</c:v>
                      </c:pt>
                      <c:pt idx="477">
                        <c:v>480</c:v>
                      </c:pt>
                      <c:pt idx="478">
                        <c:v>481</c:v>
                      </c:pt>
                      <c:pt idx="479">
                        <c:v>482</c:v>
                      </c:pt>
                      <c:pt idx="480">
                        <c:v>483</c:v>
                      </c:pt>
                      <c:pt idx="481">
                        <c:v>484</c:v>
                      </c:pt>
                      <c:pt idx="482">
                        <c:v>485</c:v>
                      </c:pt>
                      <c:pt idx="483">
                        <c:v>486</c:v>
                      </c:pt>
                      <c:pt idx="484">
                        <c:v>487</c:v>
                      </c:pt>
                      <c:pt idx="485">
                        <c:v>488</c:v>
                      </c:pt>
                      <c:pt idx="486">
                        <c:v>489</c:v>
                      </c:pt>
                      <c:pt idx="487">
                        <c:v>490</c:v>
                      </c:pt>
                      <c:pt idx="488">
                        <c:v>491</c:v>
                      </c:pt>
                      <c:pt idx="489">
                        <c:v>492</c:v>
                      </c:pt>
                      <c:pt idx="490">
                        <c:v>493</c:v>
                      </c:pt>
                      <c:pt idx="491">
                        <c:v>494</c:v>
                      </c:pt>
                      <c:pt idx="492">
                        <c:v>495</c:v>
                      </c:pt>
                      <c:pt idx="493">
                        <c:v>496</c:v>
                      </c:pt>
                      <c:pt idx="494">
                        <c:v>497</c:v>
                      </c:pt>
                      <c:pt idx="495">
                        <c:v>498</c:v>
                      </c:pt>
                      <c:pt idx="496">
                        <c:v>499</c:v>
                      </c:pt>
                      <c:pt idx="497">
                        <c:v>500</c:v>
                      </c:pt>
                      <c:pt idx="498">
                        <c:v>501</c:v>
                      </c:pt>
                      <c:pt idx="499">
                        <c:v>502</c:v>
                      </c:pt>
                      <c:pt idx="500">
                        <c:v>503</c:v>
                      </c:pt>
                      <c:pt idx="501">
                        <c:v>504</c:v>
                      </c:pt>
                      <c:pt idx="502">
                        <c:v>505</c:v>
                      </c:pt>
                      <c:pt idx="503">
                        <c:v>506</c:v>
                      </c:pt>
                      <c:pt idx="504">
                        <c:v>507</c:v>
                      </c:pt>
                      <c:pt idx="505">
                        <c:v>508</c:v>
                      </c:pt>
                      <c:pt idx="506">
                        <c:v>509</c:v>
                      </c:pt>
                      <c:pt idx="507">
                        <c:v>510</c:v>
                      </c:pt>
                      <c:pt idx="508">
                        <c:v>511</c:v>
                      </c:pt>
                      <c:pt idx="509">
                        <c:v>512</c:v>
                      </c:pt>
                      <c:pt idx="510">
                        <c:v>513</c:v>
                      </c:pt>
                      <c:pt idx="511">
                        <c:v>514</c:v>
                      </c:pt>
                      <c:pt idx="512">
                        <c:v>515</c:v>
                      </c:pt>
                      <c:pt idx="513">
                        <c:v>516</c:v>
                      </c:pt>
                      <c:pt idx="514">
                        <c:v>517</c:v>
                      </c:pt>
                      <c:pt idx="515">
                        <c:v>518</c:v>
                      </c:pt>
                      <c:pt idx="516">
                        <c:v>519</c:v>
                      </c:pt>
                      <c:pt idx="517">
                        <c:v>520</c:v>
                      </c:pt>
                      <c:pt idx="518">
                        <c:v>521</c:v>
                      </c:pt>
                      <c:pt idx="519">
                        <c:v>522</c:v>
                      </c:pt>
                      <c:pt idx="520">
                        <c:v>523</c:v>
                      </c:pt>
                      <c:pt idx="521">
                        <c:v>524</c:v>
                      </c:pt>
                      <c:pt idx="522">
                        <c:v>525</c:v>
                      </c:pt>
                      <c:pt idx="523">
                        <c:v>526</c:v>
                      </c:pt>
                      <c:pt idx="524">
                        <c:v>527</c:v>
                      </c:pt>
                      <c:pt idx="525">
                        <c:v>528</c:v>
                      </c:pt>
                      <c:pt idx="526">
                        <c:v>529</c:v>
                      </c:pt>
                      <c:pt idx="527">
                        <c:v>530</c:v>
                      </c:pt>
                      <c:pt idx="528">
                        <c:v>531</c:v>
                      </c:pt>
                      <c:pt idx="529">
                        <c:v>532</c:v>
                      </c:pt>
                      <c:pt idx="530">
                        <c:v>533</c:v>
                      </c:pt>
                      <c:pt idx="531">
                        <c:v>534</c:v>
                      </c:pt>
                      <c:pt idx="532">
                        <c:v>535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LA_County_Covid19_cases_deaths_!$G$7:$G$539</c15:sqref>
                        </c15:formulaRef>
                      </c:ext>
                    </c:extLst>
                    <c:numCache>
                      <c:formatCode>0</c:formatCode>
                      <c:ptCount val="533"/>
                      <c:pt idx="0">
                        <c:v>22</c:v>
                      </c:pt>
                      <c:pt idx="1">
                        <c:v>25.6</c:v>
                      </c:pt>
                      <c:pt idx="2">
                        <c:v>30</c:v>
                      </c:pt>
                      <c:pt idx="3">
                        <c:v>37</c:v>
                      </c:pt>
                      <c:pt idx="4">
                        <c:v>50.6</c:v>
                      </c:pt>
                      <c:pt idx="5">
                        <c:v>63.2</c:v>
                      </c:pt>
                      <c:pt idx="6">
                        <c:v>80.8</c:v>
                      </c:pt>
                      <c:pt idx="7">
                        <c:v>104.2</c:v>
                      </c:pt>
                      <c:pt idx="8">
                        <c:v>125.2</c:v>
                      </c:pt>
                      <c:pt idx="9">
                        <c:v>136.80000000000001</c:v>
                      </c:pt>
                      <c:pt idx="10">
                        <c:v>151.19999999999999</c:v>
                      </c:pt>
                      <c:pt idx="11">
                        <c:v>170.4</c:v>
                      </c:pt>
                      <c:pt idx="12">
                        <c:v>181</c:v>
                      </c:pt>
                      <c:pt idx="13">
                        <c:v>188</c:v>
                      </c:pt>
                      <c:pt idx="14">
                        <c:v>202.8</c:v>
                      </c:pt>
                      <c:pt idx="15">
                        <c:v>222</c:v>
                      </c:pt>
                      <c:pt idx="16">
                        <c:v>216.2</c:v>
                      </c:pt>
                      <c:pt idx="17">
                        <c:v>225.2</c:v>
                      </c:pt>
                      <c:pt idx="18">
                        <c:v>247.6</c:v>
                      </c:pt>
                      <c:pt idx="19">
                        <c:v>260</c:v>
                      </c:pt>
                      <c:pt idx="20">
                        <c:v>294.39999999999998</c:v>
                      </c:pt>
                      <c:pt idx="21">
                        <c:v>329.2</c:v>
                      </c:pt>
                      <c:pt idx="22">
                        <c:v>353.4</c:v>
                      </c:pt>
                      <c:pt idx="23">
                        <c:v>372.2</c:v>
                      </c:pt>
                      <c:pt idx="24">
                        <c:v>390.8</c:v>
                      </c:pt>
                      <c:pt idx="25">
                        <c:v>426.8</c:v>
                      </c:pt>
                      <c:pt idx="26">
                        <c:v>480</c:v>
                      </c:pt>
                      <c:pt idx="27">
                        <c:v>527.79999999999995</c:v>
                      </c:pt>
                      <c:pt idx="28">
                        <c:v>573.20000000000005</c:v>
                      </c:pt>
                      <c:pt idx="29">
                        <c:v>656.4</c:v>
                      </c:pt>
                      <c:pt idx="30">
                        <c:v>651.20000000000005</c:v>
                      </c:pt>
                      <c:pt idx="31">
                        <c:v>642</c:v>
                      </c:pt>
                      <c:pt idx="32">
                        <c:v>626.79999999999995</c:v>
                      </c:pt>
                      <c:pt idx="33">
                        <c:v>642.4</c:v>
                      </c:pt>
                      <c:pt idx="34">
                        <c:v>606.4</c:v>
                      </c:pt>
                      <c:pt idx="35">
                        <c:v>603.4</c:v>
                      </c:pt>
                      <c:pt idx="36">
                        <c:v>601</c:v>
                      </c:pt>
                      <c:pt idx="37">
                        <c:v>588</c:v>
                      </c:pt>
                      <c:pt idx="38">
                        <c:v>535.6</c:v>
                      </c:pt>
                      <c:pt idx="39">
                        <c:v>549.6</c:v>
                      </c:pt>
                      <c:pt idx="40">
                        <c:v>567</c:v>
                      </c:pt>
                      <c:pt idx="41">
                        <c:v>621.20000000000005</c:v>
                      </c:pt>
                      <c:pt idx="42">
                        <c:v>679.4</c:v>
                      </c:pt>
                      <c:pt idx="43">
                        <c:v>759.6</c:v>
                      </c:pt>
                      <c:pt idx="44">
                        <c:v>746</c:v>
                      </c:pt>
                      <c:pt idx="45">
                        <c:v>711.8</c:v>
                      </c:pt>
                      <c:pt idx="46">
                        <c:v>730.4</c:v>
                      </c:pt>
                      <c:pt idx="47">
                        <c:v>752.6</c:v>
                      </c:pt>
                      <c:pt idx="48">
                        <c:v>741.4</c:v>
                      </c:pt>
                      <c:pt idx="49">
                        <c:v>814</c:v>
                      </c:pt>
                      <c:pt idx="50">
                        <c:v>919.4</c:v>
                      </c:pt>
                      <c:pt idx="51">
                        <c:v>910.8</c:v>
                      </c:pt>
                      <c:pt idx="52">
                        <c:v>856.6</c:v>
                      </c:pt>
                      <c:pt idx="53">
                        <c:v>917</c:v>
                      </c:pt>
                      <c:pt idx="54">
                        <c:v>913.4</c:v>
                      </c:pt>
                      <c:pt idx="55">
                        <c:v>907.6</c:v>
                      </c:pt>
                      <c:pt idx="56">
                        <c:v>911</c:v>
                      </c:pt>
                      <c:pt idx="57">
                        <c:v>975.6</c:v>
                      </c:pt>
                      <c:pt idx="58">
                        <c:v>901</c:v>
                      </c:pt>
                      <c:pt idx="59">
                        <c:v>804.6</c:v>
                      </c:pt>
                      <c:pt idx="60">
                        <c:v>793.6</c:v>
                      </c:pt>
                      <c:pt idx="61">
                        <c:v>861.2</c:v>
                      </c:pt>
                      <c:pt idx="62">
                        <c:v>875.6</c:v>
                      </c:pt>
                      <c:pt idx="63">
                        <c:v>925.6</c:v>
                      </c:pt>
                      <c:pt idx="64">
                        <c:v>1031.2</c:v>
                      </c:pt>
                      <c:pt idx="65">
                        <c:v>985.6</c:v>
                      </c:pt>
                      <c:pt idx="66">
                        <c:v>852.4</c:v>
                      </c:pt>
                      <c:pt idx="67">
                        <c:v>888</c:v>
                      </c:pt>
                      <c:pt idx="68">
                        <c:v>916.8</c:v>
                      </c:pt>
                      <c:pt idx="69">
                        <c:v>906.2</c:v>
                      </c:pt>
                      <c:pt idx="70">
                        <c:v>1014.8</c:v>
                      </c:pt>
                      <c:pt idx="71">
                        <c:v>1121.8</c:v>
                      </c:pt>
                      <c:pt idx="72">
                        <c:v>1038.8</c:v>
                      </c:pt>
                      <c:pt idx="73">
                        <c:v>928.2</c:v>
                      </c:pt>
                      <c:pt idx="74">
                        <c:v>971.6</c:v>
                      </c:pt>
                      <c:pt idx="75">
                        <c:v>913.2</c:v>
                      </c:pt>
                      <c:pt idx="76">
                        <c:v>919</c:v>
                      </c:pt>
                      <c:pt idx="77">
                        <c:v>955.8</c:v>
                      </c:pt>
                      <c:pt idx="78">
                        <c:v>1040.4000000000001</c:v>
                      </c:pt>
                      <c:pt idx="79">
                        <c:v>956.2</c:v>
                      </c:pt>
                      <c:pt idx="80">
                        <c:v>867</c:v>
                      </c:pt>
                      <c:pt idx="81">
                        <c:v>826.2</c:v>
                      </c:pt>
                      <c:pt idx="82">
                        <c:v>976</c:v>
                      </c:pt>
                      <c:pt idx="83">
                        <c:v>1059.8</c:v>
                      </c:pt>
                      <c:pt idx="84">
                        <c:v>1165.5999999999999</c:v>
                      </c:pt>
                      <c:pt idx="85">
                        <c:v>1362.2</c:v>
                      </c:pt>
                      <c:pt idx="86">
                        <c:v>1356.4</c:v>
                      </c:pt>
                      <c:pt idx="87">
                        <c:v>1115.5999999999999</c:v>
                      </c:pt>
                      <c:pt idx="88">
                        <c:v>1081.8</c:v>
                      </c:pt>
                      <c:pt idx="89">
                        <c:v>1109.5999999999999</c:v>
                      </c:pt>
                      <c:pt idx="90">
                        <c:v>1079.8</c:v>
                      </c:pt>
                      <c:pt idx="91">
                        <c:v>1204.8</c:v>
                      </c:pt>
                      <c:pt idx="92">
                        <c:v>1385.6</c:v>
                      </c:pt>
                      <c:pt idx="93">
                        <c:v>1362.6</c:v>
                      </c:pt>
                      <c:pt idx="94">
                        <c:v>1222.4000000000001</c:v>
                      </c:pt>
                      <c:pt idx="95">
                        <c:v>1275.5999999999999</c:v>
                      </c:pt>
                      <c:pt idx="96">
                        <c:v>1242.8</c:v>
                      </c:pt>
                      <c:pt idx="97">
                        <c:v>1277.8</c:v>
                      </c:pt>
                      <c:pt idx="98">
                        <c:v>1347.4</c:v>
                      </c:pt>
                      <c:pt idx="99">
                        <c:v>1522.6</c:v>
                      </c:pt>
                      <c:pt idx="100">
                        <c:v>1466.6</c:v>
                      </c:pt>
                      <c:pt idx="101">
                        <c:v>1388.2</c:v>
                      </c:pt>
                      <c:pt idx="102">
                        <c:v>1521</c:v>
                      </c:pt>
                      <c:pt idx="103">
                        <c:v>1641.8</c:v>
                      </c:pt>
                      <c:pt idx="104">
                        <c:v>1768.4</c:v>
                      </c:pt>
                      <c:pt idx="105">
                        <c:v>1929</c:v>
                      </c:pt>
                      <c:pt idx="106">
                        <c:v>2154.8000000000002</c:v>
                      </c:pt>
                      <c:pt idx="107">
                        <c:v>2080.1999999999998</c:v>
                      </c:pt>
                      <c:pt idx="108">
                        <c:v>1963.6</c:v>
                      </c:pt>
                      <c:pt idx="109">
                        <c:v>2063.1999999999998</c:v>
                      </c:pt>
                      <c:pt idx="110">
                        <c:v>2182.6</c:v>
                      </c:pt>
                      <c:pt idx="111">
                        <c:v>2311.1999999999998</c:v>
                      </c:pt>
                      <c:pt idx="112">
                        <c:v>2458.6</c:v>
                      </c:pt>
                      <c:pt idx="113">
                        <c:v>2686.4</c:v>
                      </c:pt>
                      <c:pt idx="114">
                        <c:v>2555.6</c:v>
                      </c:pt>
                      <c:pt idx="115">
                        <c:v>2337</c:v>
                      </c:pt>
                      <c:pt idx="116">
                        <c:v>2391.8000000000002</c:v>
                      </c:pt>
                      <c:pt idx="117">
                        <c:v>2439.4</c:v>
                      </c:pt>
                      <c:pt idx="118">
                        <c:v>2590</c:v>
                      </c:pt>
                      <c:pt idx="119">
                        <c:v>2784.6</c:v>
                      </c:pt>
                      <c:pt idx="120">
                        <c:v>2832.6</c:v>
                      </c:pt>
                      <c:pt idx="121">
                        <c:v>2510.4</c:v>
                      </c:pt>
                      <c:pt idx="122">
                        <c:v>2283.8000000000002</c:v>
                      </c:pt>
                      <c:pt idx="123">
                        <c:v>2204.8000000000002</c:v>
                      </c:pt>
                      <c:pt idx="124">
                        <c:v>2277.8000000000002</c:v>
                      </c:pt>
                      <c:pt idx="125">
                        <c:v>2571.4</c:v>
                      </c:pt>
                      <c:pt idx="126">
                        <c:v>2893.8</c:v>
                      </c:pt>
                      <c:pt idx="127">
                        <c:v>3180.6</c:v>
                      </c:pt>
                      <c:pt idx="128">
                        <c:v>3040.8</c:v>
                      </c:pt>
                      <c:pt idx="129">
                        <c:v>2679.8</c:v>
                      </c:pt>
                      <c:pt idx="130">
                        <c:v>2666</c:v>
                      </c:pt>
                      <c:pt idx="131">
                        <c:v>2669</c:v>
                      </c:pt>
                      <c:pt idx="132">
                        <c:v>2644</c:v>
                      </c:pt>
                      <c:pt idx="133">
                        <c:v>2830.8</c:v>
                      </c:pt>
                      <c:pt idx="134">
                        <c:v>3136.4</c:v>
                      </c:pt>
                      <c:pt idx="135">
                        <c:v>2926</c:v>
                      </c:pt>
                      <c:pt idx="136">
                        <c:v>2586.6</c:v>
                      </c:pt>
                      <c:pt idx="137">
                        <c:v>2635.8</c:v>
                      </c:pt>
                      <c:pt idx="138">
                        <c:v>2563.4</c:v>
                      </c:pt>
                      <c:pt idx="139">
                        <c:v>2502.1999999999998</c:v>
                      </c:pt>
                      <c:pt idx="140">
                        <c:v>2570.4</c:v>
                      </c:pt>
                      <c:pt idx="141">
                        <c:v>2785.6</c:v>
                      </c:pt>
                      <c:pt idx="142">
                        <c:v>2523.8000000000002</c:v>
                      </c:pt>
                      <c:pt idx="143">
                        <c:v>2166</c:v>
                      </c:pt>
                      <c:pt idx="144">
                        <c:v>2091.4</c:v>
                      </c:pt>
                      <c:pt idx="145">
                        <c:v>2043.4</c:v>
                      </c:pt>
                      <c:pt idx="146">
                        <c:v>1987</c:v>
                      </c:pt>
                      <c:pt idx="147">
                        <c:v>1988.4</c:v>
                      </c:pt>
                      <c:pt idx="148">
                        <c:v>2169.6</c:v>
                      </c:pt>
                      <c:pt idx="149">
                        <c:v>1984.8</c:v>
                      </c:pt>
                      <c:pt idx="150">
                        <c:v>1695.2</c:v>
                      </c:pt>
                      <c:pt idx="151">
                        <c:v>1668.6</c:v>
                      </c:pt>
                      <c:pt idx="152">
                        <c:v>1671.4</c:v>
                      </c:pt>
                      <c:pt idx="153">
                        <c:v>1660.8</c:v>
                      </c:pt>
                      <c:pt idx="154">
                        <c:v>1731.2</c:v>
                      </c:pt>
                      <c:pt idx="155">
                        <c:v>1956.8</c:v>
                      </c:pt>
                      <c:pt idx="156">
                        <c:v>1835</c:v>
                      </c:pt>
                      <c:pt idx="157">
                        <c:v>1613</c:v>
                      </c:pt>
                      <c:pt idx="158">
                        <c:v>1625.4</c:v>
                      </c:pt>
                      <c:pt idx="159">
                        <c:v>1556.8</c:v>
                      </c:pt>
                      <c:pt idx="160">
                        <c:v>1444</c:v>
                      </c:pt>
                      <c:pt idx="161">
                        <c:v>1445</c:v>
                      </c:pt>
                      <c:pt idx="162">
                        <c:v>1541.8</c:v>
                      </c:pt>
                      <c:pt idx="163">
                        <c:v>1370</c:v>
                      </c:pt>
                      <c:pt idx="164">
                        <c:v>1209.2</c:v>
                      </c:pt>
                      <c:pt idx="165">
                        <c:v>1221.8</c:v>
                      </c:pt>
                      <c:pt idx="166">
                        <c:v>1231.4000000000001</c:v>
                      </c:pt>
                      <c:pt idx="167">
                        <c:v>1214.4000000000001</c:v>
                      </c:pt>
                      <c:pt idx="168">
                        <c:v>1246.8</c:v>
                      </c:pt>
                      <c:pt idx="169">
                        <c:v>1341.4</c:v>
                      </c:pt>
                      <c:pt idx="170">
                        <c:v>1212.8</c:v>
                      </c:pt>
                      <c:pt idx="171">
                        <c:v>1047</c:v>
                      </c:pt>
                      <c:pt idx="172">
                        <c:v>1115.2</c:v>
                      </c:pt>
                      <c:pt idx="173">
                        <c:v>1123</c:v>
                      </c:pt>
                      <c:pt idx="174">
                        <c:v>1144.5999999999999</c:v>
                      </c:pt>
                      <c:pt idx="175">
                        <c:v>1179.4000000000001</c:v>
                      </c:pt>
                      <c:pt idx="176">
                        <c:v>1249</c:v>
                      </c:pt>
                      <c:pt idx="177">
                        <c:v>1087.2</c:v>
                      </c:pt>
                      <c:pt idx="178">
                        <c:v>951</c:v>
                      </c:pt>
                      <c:pt idx="179">
                        <c:v>915.6</c:v>
                      </c:pt>
                      <c:pt idx="180">
                        <c:v>924.4</c:v>
                      </c:pt>
                      <c:pt idx="181">
                        <c:v>942.6</c:v>
                      </c:pt>
                      <c:pt idx="182">
                        <c:v>970.8</c:v>
                      </c:pt>
                      <c:pt idx="183">
                        <c:v>1015.4</c:v>
                      </c:pt>
                      <c:pt idx="184">
                        <c:v>900.2</c:v>
                      </c:pt>
                      <c:pt idx="185">
                        <c:v>787.2</c:v>
                      </c:pt>
                      <c:pt idx="186">
                        <c:v>696.8</c:v>
                      </c:pt>
                      <c:pt idx="187">
                        <c:v>714.4</c:v>
                      </c:pt>
                      <c:pt idx="188">
                        <c:v>728.2</c:v>
                      </c:pt>
                      <c:pt idx="189">
                        <c:v>789.2</c:v>
                      </c:pt>
                      <c:pt idx="190">
                        <c:v>876.2</c:v>
                      </c:pt>
                      <c:pt idx="191">
                        <c:v>884.8</c:v>
                      </c:pt>
                      <c:pt idx="192">
                        <c:v>789.2</c:v>
                      </c:pt>
                      <c:pt idx="193">
                        <c:v>825.4</c:v>
                      </c:pt>
                      <c:pt idx="194">
                        <c:v>858.4</c:v>
                      </c:pt>
                      <c:pt idx="195">
                        <c:v>886.2</c:v>
                      </c:pt>
                      <c:pt idx="196">
                        <c:v>950</c:v>
                      </c:pt>
                      <c:pt idx="197">
                        <c:v>1022.2</c:v>
                      </c:pt>
                      <c:pt idx="198">
                        <c:v>951.6</c:v>
                      </c:pt>
                      <c:pt idx="199">
                        <c:v>867.2</c:v>
                      </c:pt>
                      <c:pt idx="200">
                        <c:v>893.6</c:v>
                      </c:pt>
                      <c:pt idx="201">
                        <c:v>914</c:v>
                      </c:pt>
                      <c:pt idx="202">
                        <c:v>945.8</c:v>
                      </c:pt>
                      <c:pt idx="203">
                        <c:v>1003.6</c:v>
                      </c:pt>
                      <c:pt idx="204">
                        <c:v>1086.8</c:v>
                      </c:pt>
                      <c:pt idx="205">
                        <c:v>995.8</c:v>
                      </c:pt>
                      <c:pt idx="206">
                        <c:v>902.2</c:v>
                      </c:pt>
                      <c:pt idx="207">
                        <c:v>919</c:v>
                      </c:pt>
                      <c:pt idx="208">
                        <c:v>932.2</c:v>
                      </c:pt>
                      <c:pt idx="209">
                        <c:v>967.4</c:v>
                      </c:pt>
                      <c:pt idx="210">
                        <c:v>1060.4000000000001</c:v>
                      </c:pt>
                      <c:pt idx="211">
                        <c:v>1144.5999999999999</c:v>
                      </c:pt>
                      <c:pt idx="212">
                        <c:v>1096.4000000000001</c:v>
                      </c:pt>
                      <c:pt idx="213">
                        <c:v>1012.6</c:v>
                      </c:pt>
                      <c:pt idx="214">
                        <c:v>1050.4000000000001</c:v>
                      </c:pt>
                      <c:pt idx="215">
                        <c:v>1020.8</c:v>
                      </c:pt>
                      <c:pt idx="216">
                        <c:v>1064.5999999999999</c:v>
                      </c:pt>
                      <c:pt idx="217">
                        <c:v>1117.2</c:v>
                      </c:pt>
                      <c:pt idx="218">
                        <c:v>1221.4000000000001</c:v>
                      </c:pt>
                      <c:pt idx="219">
                        <c:v>1170.4000000000001</c:v>
                      </c:pt>
                      <c:pt idx="220">
                        <c:v>1100.4000000000001</c:v>
                      </c:pt>
                      <c:pt idx="221">
                        <c:v>1136.5999999999999</c:v>
                      </c:pt>
                      <c:pt idx="222">
                        <c:v>1147.2</c:v>
                      </c:pt>
                      <c:pt idx="223">
                        <c:v>1159.2</c:v>
                      </c:pt>
                      <c:pt idx="224">
                        <c:v>1195.4000000000001</c:v>
                      </c:pt>
                      <c:pt idx="225">
                        <c:v>1303.2</c:v>
                      </c:pt>
                      <c:pt idx="226">
                        <c:v>1223.8</c:v>
                      </c:pt>
                      <c:pt idx="227">
                        <c:v>1128.5999999999999</c:v>
                      </c:pt>
                      <c:pt idx="228">
                        <c:v>1215</c:v>
                      </c:pt>
                      <c:pt idx="229">
                        <c:v>1246.4000000000001</c:v>
                      </c:pt>
                      <c:pt idx="230">
                        <c:v>1288.5999999999999</c:v>
                      </c:pt>
                      <c:pt idx="231">
                        <c:v>1349.8</c:v>
                      </c:pt>
                      <c:pt idx="232">
                        <c:v>1476.8</c:v>
                      </c:pt>
                      <c:pt idx="233">
                        <c:v>1352.2</c:v>
                      </c:pt>
                      <c:pt idx="234">
                        <c:v>1219.5999999999999</c:v>
                      </c:pt>
                      <c:pt idx="235">
                        <c:v>1231.5999999999999</c:v>
                      </c:pt>
                      <c:pt idx="236">
                        <c:v>1249</c:v>
                      </c:pt>
                      <c:pt idx="237">
                        <c:v>1245.2</c:v>
                      </c:pt>
                      <c:pt idx="238">
                        <c:v>1323.2</c:v>
                      </c:pt>
                      <c:pt idx="239">
                        <c:v>1485.8</c:v>
                      </c:pt>
                      <c:pt idx="240">
                        <c:v>1465.6</c:v>
                      </c:pt>
                      <c:pt idx="241">
                        <c:v>1447.8</c:v>
                      </c:pt>
                      <c:pt idx="242">
                        <c:v>1692.8</c:v>
                      </c:pt>
                      <c:pt idx="243">
                        <c:v>1861</c:v>
                      </c:pt>
                      <c:pt idx="244">
                        <c:v>2026.6</c:v>
                      </c:pt>
                      <c:pt idx="245">
                        <c:v>2198.4</c:v>
                      </c:pt>
                      <c:pt idx="246">
                        <c:v>2392.1999999999998</c:v>
                      </c:pt>
                      <c:pt idx="247">
                        <c:v>2262.6</c:v>
                      </c:pt>
                      <c:pt idx="248">
                        <c:v>2103.8000000000002</c:v>
                      </c:pt>
                      <c:pt idx="249">
                        <c:v>2233.1999999999998</c:v>
                      </c:pt>
                      <c:pt idx="250">
                        <c:v>2386.6</c:v>
                      </c:pt>
                      <c:pt idx="251">
                        <c:v>2569.4</c:v>
                      </c:pt>
                      <c:pt idx="252">
                        <c:v>2842.8</c:v>
                      </c:pt>
                      <c:pt idx="253">
                        <c:v>3276.2</c:v>
                      </c:pt>
                      <c:pt idx="254">
                        <c:v>3280.2</c:v>
                      </c:pt>
                      <c:pt idx="255">
                        <c:v>3203.4</c:v>
                      </c:pt>
                      <c:pt idx="256">
                        <c:v>3563.8</c:v>
                      </c:pt>
                      <c:pt idx="257">
                        <c:v>3855</c:v>
                      </c:pt>
                      <c:pt idx="258">
                        <c:v>4100</c:v>
                      </c:pt>
                      <c:pt idx="259">
                        <c:v>4422.8</c:v>
                      </c:pt>
                      <c:pt idx="260">
                        <c:v>4887.6000000000004</c:v>
                      </c:pt>
                      <c:pt idx="261">
                        <c:v>4660.3999999999996</c:v>
                      </c:pt>
                      <c:pt idx="262">
                        <c:v>4339.6000000000004</c:v>
                      </c:pt>
                      <c:pt idx="263">
                        <c:v>4594.2</c:v>
                      </c:pt>
                      <c:pt idx="264">
                        <c:v>4861.6000000000004</c:v>
                      </c:pt>
                      <c:pt idx="265">
                        <c:v>5105.6000000000004</c:v>
                      </c:pt>
                      <c:pt idx="266">
                        <c:v>4932.8</c:v>
                      </c:pt>
                      <c:pt idx="267">
                        <c:v>5336.8</c:v>
                      </c:pt>
                      <c:pt idx="268">
                        <c:v>5385.8</c:v>
                      </c:pt>
                      <c:pt idx="269">
                        <c:v>5143.8</c:v>
                      </c:pt>
                      <c:pt idx="270">
                        <c:v>5946</c:v>
                      </c:pt>
                      <c:pt idx="271">
                        <c:v>7446.2</c:v>
                      </c:pt>
                      <c:pt idx="272">
                        <c:v>8455.7999999999993</c:v>
                      </c:pt>
                      <c:pt idx="273">
                        <c:v>9134</c:v>
                      </c:pt>
                      <c:pt idx="274">
                        <c:v>10154</c:v>
                      </c:pt>
                      <c:pt idx="275">
                        <c:v>9813.7999999999993</c:v>
                      </c:pt>
                      <c:pt idx="276">
                        <c:v>8859.2000000000007</c:v>
                      </c:pt>
                      <c:pt idx="277">
                        <c:v>9480.6</c:v>
                      </c:pt>
                      <c:pt idx="278">
                        <c:v>10190.6</c:v>
                      </c:pt>
                      <c:pt idx="279">
                        <c:v>10694</c:v>
                      </c:pt>
                      <c:pt idx="280">
                        <c:v>11652.2</c:v>
                      </c:pt>
                      <c:pt idx="281">
                        <c:v>13250.2</c:v>
                      </c:pt>
                      <c:pt idx="282">
                        <c:v>12909</c:v>
                      </c:pt>
                      <c:pt idx="283">
                        <c:v>11602.6</c:v>
                      </c:pt>
                      <c:pt idx="284">
                        <c:v>12581.4</c:v>
                      </c:pt>
                      <c:pt idx="285">
                        <c:v>13398.2</c:v>
                      </c:pt>
                      <c:pt idx="286">
                        <c:v>13881.6</c:v>
                      </c:pt>
                      <c:pt idx="287">
                        <c:v>14821.2</c:v>
                      </c:pt>
                      <c:pt idx="288">
                        <c:v>16514</c:v>
                      </c:pt>
                      <c:pt idx="289">
                        <c:v>15471</c:v>
                      </c:pt>
                      <c:pt idx="290">
                        <c:v>13424.6</c:v>
                      </c:pt>
                      <c:pt idx="291">
                        <c:v>13765.4</c:v>
                      </c:pt>
                      <c:pt idx="292">
                        <c:v>14251.8</c:v>
                      </c:pt>
                      <c:pt idx="293">
                        <c:v>14587</c:v>
                      </c:pt>
                      <c:pt idx="294">
                        <c:v>13939</c:v>
                      </c:pt>
                      <c:pt idx="295">
                        <c:v>13346.4</c:v>
                      </c:pt>
                      <c:pt idx="296">
                        <c:v>12525.4</c:v>
                      </c:pt>
                      <c:pt idx="297">
                        <c:v>10478.200000000001</c:v>
                      </c:pt>
                      <c:pt idx="298">
                        <c:v>11364</c:v>
                      </c:pt>
                      <c:pt idx="299">
                        <c:v>13948.2</c:v>
                      </c:pt>
                      <c:pt idx="300">
                        <c:v>17090.2</c:v>
                      </c:pt>
                      <c:pt idx="301">
                        <c:v>16493.599999999999</c:v>
                      </c:pt>
                      <c:pt idx="302">
                        <c:v>15882</c:v>
                      </c:pt>
                      <c:pt idx="303">
                        <c:v>14452</c:v>
                      </c:pt>
                      <c:pt idx="304">
                        <c:v>11754.8</c:v>
                      </c:pt>
                      <c:pt idx="305">
                        <c:v>12137.4</c:v>
                      </c:pt>
                      <c:pt idx="306">
                        <c:v>13940.8</c:v>
                      </c:pt>
                      <c:pt idx="307">
                        <c:v>16527.400000000001</c:v>
                      </c:pt>
                      <c:pt idx="308">
                        <c:v>16805.8</c:v>
                      </c:pt>
                      <c:pt idx="309">
                        <c:v>18041.8</c:v>
                      </c:pt>
                      <c:pt idx="310">
                        <c:v>15830.2</c:v>
                      </c:pt>
                      <c:pt idx="311">
                        <c:v>12994.6</c:v>
                      </c:pt>
                      <c:pt idx="312">
                        <c:v>12199.6</c:v>
                      </c:pt>
                      <c:pt idx="313">
                        <c:v>11661.6</c:v>
                      </c:pt>
                      <c:pt idx="314">
                        <c:v>11034.4</c:v>
                      </c:pt>
                      <c:pt idx="315">
                        <c:v>10979.4</c:v>
                      </c:pt>
                      <c:pt idx="316">
                        <c:v>11817.2</c:v>
                      </c:pt>
                      <c:pt idx="317">
                        <c:v>10338</c:v>
                      </c:pt>
                      <c:pt idx="318">
                        <c:v>8555.4</c:v>
                      </c:pt>
                      <c:pt idx="319">
                        <c:v>7606.8</c:v>
                      </c:pt>
                      <c:pt idx="320">
                        <c:v>7351.6</c:v>
                      </c:pt>
                      <c:pt idx="321">
                        <c:v>7100.2</c:v>
                      </c:pt>
                      <c:pt idx="322">
                        <c:v>7164.6</c:v>
                      </c:pt>
                      <c:pt idx="323">
                        <c:v>7668.6</c:v>
                      </c:pt>
                      <c:pt idx="324">
                        <c:v>7224</c:v>
                      </c:pt>
                      <c:pt idx="325">
                        <c:v>6012.4</c:v>
                      </c:pt>
                      <c:pt idx="326">
                        <c:v>5581.6</c:v>
                      </c:pt>
                      <c:pt idx="327">
                        <c:v>5278</c:v>
                      </c:pt>
                      <c:pt idx="328">
                        <c:v>5017.2</c:v>
                      </c:pt>
                      <c:pt idx="329">
                        <c:v>5075.8</c:v>
                      </c:pt>
                      <c:pt idx="330">
                        <c:v>5217.6000000000004</c:v>
                      </c:pt>
                      <c:pt idx="331">
                        <c:v>4619.6000000000004</c:v>
                      </c:pt>
                      <c:pt idx="332">
                        <c:v>3926</c:v>
                      </c:pt>
                      <c:pt idx="333">
                        <c:v>3791.4</c:v>
                      </c:pt>
                      <c:pt idx="334">
                        <c:v>3612.6</c:v>
                      </c:pt>
                      <c:pt idx="335">
                        <c:v>3503</c:v>
                      </c:pt>
                      <c:pt idx="336">
                        <c:v>3424</c:v>
                      </c:pt>
                      <c:pt idx="337">
                        <c:v>3506.2</c:v>
                      </c:pt>
                      <c:pt idx="338">
                        <c:v>3013</c:v>
                      </c:pt>
                      <c:pt idx="339">
                        <c:v>2524.8000000000002</c:v>
                      </c:pt>
                      <c:pt idx="340">
                        <c:v>2404.6</c:v>
                      </c:pt>
                      <c:pt idx="341">
                        <c:v>2225</c:v>
                      </c:pt>
                      <c:pt idx="342">
                        <c:v>2063.4</c:v>
                      </c:pt>
                      <c:pt idx="343">
                        <c:v>1997.2</c:v>
                      </c:pt>
                      <c:pt idx="344">
                        <c:v>2042.6</c:v>
                      </c:pt>
                      <c:pt idx="345">
                        <c:v>1740</c:v>
                      </c:pt>
                      <c:pt idx="346">
                        <c:v>1492.2</c:v>
                      </c:pt>
                      <c:pt idx="347">
                        <c:v>1368</c:v>
                      </c:pt>
                      <c:pt idx="348">
                        <c:v>1287.4000000000001</c:v>
                      </c:pt>
                      <c:pt idx="349">
                        <c:v>1217.5999999999999</c:v>
                      </c:pt>
                      <c:pt idx="350">
                        <c:v>1187.5999999999999</c:v>
                      </c:pt>
                      <c:pt idx="351">
                        <c:v>1207.2</c:v>
                      </c:pt>
                      <c:pt idx="352">
                        <c:v>1090.8</c:v>
                      </c:pt>
                      <c:pt idx="353">
                        <c:v>927.2</c:v>
                      </c:pt>
                      <c:pt idx="354">
                        <c:v>881.4</c:v>
                      </c:pt>
                      <c:pt idx="355">
                        <c:v>848.4</c:v>
                      </c:pt>
                      <c:pt idx="356">
                        <c:v>829.8</c:v>
                      </c:pt>
                      <c:pt idx="357">
                        <c:v>833</c:v>
                      </c:pt>
                      <c:pt idx="358">
                        <c:v>871.4</c:v>
                      </c:pt>
                      <c:pt idx="359">
                        <c:v>787.8</c:v>
                      </c:pt>
                      <c:pt idx="360">
                        <c:v>706.2</c:v>
                      </c:pt>
                      <c:pt idx="361">
                        <c:v>693</c:v>
                      </c:pt>
                      <c:pt idx="362">
                        <c:v>673.8</c:v>
                      </c:pt>
                      <c:pt idx="363">
                        <c:v>654.79999999999995</c:v>
                      </c:pt>
                      <c:pt idx="364">
                        <c:v>663.4</c:v>
                      </c:pt>
                      <c:pt idx="365">
                        <c:v>690.4</c:v>
                      </c:pt>
                      <c:pt idx="366">
                        <c:v>627.20000000000005</c:v>
                      </c:pt>
                      <c:pt idx="367">
                        <c:v>581.4</c:v>
                      </c:pt>
                      <c:pt idx="368">
                        <c:v>596.6</c:v>
                      </c:pt>
                      <c:pt idx="369">
                        <c:v>592</c:v>
                      </c:pt>
                      <c:pt idx="370">
                        <c:v>590.20000000000005</c:v>
                      </c:pt>
                      <c:pt idx="371">
                        <c:v>607.4</c:v>
                      </c:pt>
                      <c:pt idx="372">
                        <c:v>629</c:v>
                      </c:pt>
                      <c:pt idx="373">
                        <c:v>559.79999999999995</c:v>
                      </c:pt>
                      <c:pt idx="374">
                        <c:v>504.2</c:v>
                      </c:pt>
                      <c:pt idx="375">
                        <c:v>498</c:v>
                      </c:pt>
                      <c:pt idx="376">
                        <c:v>500.4</c:v>
                      </c:pt>
                      <c:pt idx="377">
                        <c:v>496.8</c:v>
                      </c:pt>
                      <c:pt idx="378">
                        <c:v>513.4</c:v>
                      </c:pt>
                      <c:pt idx="379">
                        <c:v>535.20000000000005</c:v>
                      </c:pt>
                      <c:pt idx="380">
                        <c:v>485.4</c:v>
                      </c:pt>
                      <c:pt idx="381">
                        <c:v>427.8</c:v>
                      </c:pt>
                      <c:pt idx="382">
                        <c:v>430.8</c:v>
                      </c:pt>
                      <c:pt idx="383">
                        <c:v>436.4</c:v>
                      </c:pt>
                      <c:pt idx="384">
                        <c:v>452.4</c:v>
                      </c:pt>
                      <c:pt idx="385">
                        <c:v>481.6</c:v>
                      </c:pt>
                      <c:pt idx="386">
                        <c:v>510.4</c:v>
                      </c:pt>
                      <c:pt idx="387">
                        <c:v>466.8</c:v>
                      </c:pt>
                      <c:pt idx="388">
                        <c:v>434.6</c:v>
                      </c:pt>
                      <c:pt idx="389">
                        <c:v>449.2</c:v>
                      </c:pt>
                      <c:pt idx="390">
                        <c:v>460.4</c:v>
                      </c:pt>
                      <c:pt idx="391">
                        <c:v>472.6</c:v>
                      </c:pt>
                      <c:pt idx="392">
                        <c:v>502.6</c:v>
                      </c:pt>
                      <c:pt idx="393">
                        <c:v>539.20000000000005</c:v>
                      </c:pt>
                      <c:pt idx="394">
                        <c:v>484.4</c:v>
                      </c:pt>
                      <c:pt idx="395">
                        <c:v>439</c:v>
                      </c:pt>
                      <c:pt idx="396">
                        <c:v>458.4</c:v>
                      </c:pt>
                      <c:pt idx="397">
                        <c:v>478.8</c:v>
                      </c:pt>
                      <c:pt idx="398">
                        <c:v>483.8</c:v>
                      </c:pt>
                      <c:pt idx="399">
                        <c:v>509.8</c:v>
                      </c:pt>
                      <c:pt idx="400">
                        <c:v>556.4</c:v>
                      </c:pt>
                      <c:pt idx="401">
                        <c:v>516</c:v>
                      </c:pt>
                      <c:pt idx="402">
                        <c:v>456.8</c:v>
                      </c:pt>
                      <c:pt idx="403">
                        <c:v>458.8</c:v>
                      </c:pt>
                      <c:pt idx="404">
                        <c:v>474.6</c:v>
                      </c:pt>
                      <c:pt idx="405">
                        <c:v>468.2</c:v>
                      </c:pt>
                      <c:pt idx="406">
                        <c:v>477.4</c:v>
                      </c:pt>
                      <c:pt idx="407">
                        <c:v>508.4</c:v>
                      </c:pt>
                      <c:pt idx="408">
                        <c:v>467.6</c:v>
                      </c:pt>
                      <c:pt idx="409">
                        <c:v>415.4</c:v>
                      </c:pt>
                      <c:pt idx="410">
                        <c:v>409.6</c:v>
                      </c:pt>
                      <c:pt idx="411">
                        <c:v>402.6</c:v>
                      </c:pt>
                      <c:pt idx="412">
                        <c:v>389</c:v>
                      </c:pt>
                      <c:pt idx="413">
                        <c:v>390.6</c:v>
                      </c:pt>
                      <c:pt idx="414">
                        <c:v>403.2</c:v>
                      </c:pt>
                      <c:pt idx="415">
                        <c:v>363.8</c:v>
                      </c:pt>
                      <c:pt idx="416">
                        <c:v>327.39999999999998</c:v>
                      </c:pt>
                      <c:pt idx="417">
                        <c:v>324.60000000000002</c:v>
                      </c:pt>
                      <c:pt idx="418">
                        <c:v>320.60000000000002</c:v>
                      </c:pt>
                      <c:pt idx="419">
                        <c:v>322.39999999999998</c:v>
                      </c:pt>
                      <c:pt idx="420">
                        <c:v>329.8</c:v>
                      </c:pt>
                      <c:pt idx="421">
                        <c:v>343.4</c:v>
                      </c:pt>
                      <c:pt idx="422">
                        <c:v>315.8</c:v>
                      </c:pt>
                      <c:pt idx="423">
                        <c:v>283.60000000000002</c:v>
                      </c:pt>
                      <c:pt idx="424">
                        <c:v>287.2</c:v>
                      </c:pt>
                      <c:pt idx="425">
                        <c:v>281</c:v>
                      </c:pt>
                      <c:pt idx="426">
                        <c:v>283</c:v>
                      </c:pt>
                      <c:pt idx="427">
                        <c:v>293.39999999999998</c:v>
                      </c:pt>
                      <c:pt idx="428">
                        <c:v>307.2</c:v>
                      </c:pt>
                      <c:pt idx="429">
                        <c:v>266.2</c:v>
                      </c:pt>
                      <c:pt idx="430">
                        <c:v>239.4</c:v>
                      </c:pt>
                      <c:pt idx="431">
                        <c:v>234</c:v>
                      </c:pt>
                      <c:pt idx="432">
                        <c:v>237.2</c:v>
                      </c:pt>
                      <c:pt idx="433">
                        <c:v>235</c:v>
                      </c:pt>
                      <c:pt idx="434">
                        <c:v>242.4</c:v>
                      </c:pt>
                      <c:pt idx="435">
                        <c:v>252.6</c:v>
                      </c:pt>
                      <c:pt idx="436">
                        <c:v>226</c:v>
                      </c:pt>
                      <c:pt idx="437">
                        <c:v>195.8</c:v>
                      </c:pt>
                      <c:pt idx="438">
                        <c:v>198.2</c:v>
                      </c:pt>
                      <c:pt idx="439">
                        <c:v>196</c:v>
                      </c:pt>
                      <c:pt idx="440">
                        <c:v>191.4</c:v>
                      </c:pt>
                      <c:pt idx="441">
                        <c:v>203.8</c:v>
                      </c:pt>
                      <c:pt idx="442">
                        <c:v>209.6</c:v>
                      </c:pt>
                      <c:pt idx="443">
                        <c:v>183.6</c:v>
                      </c:pt>
                      <c:pt idx="444">
                        <c:v>168.2</c:v>
                      </c:pt>
                      <c:pt idx="445">
                        <c:v>171.2</c:v>
                      </c:pt>
                      <c:pt idx="446">
                        <c:v>167.4</c:v>
                      </c:pt>
                      <c:pt idx="447">
                        <c:v>172.4</c:v>
                      </c:pt>
                      <c:pt idx="448">
                        <c:v>185.4</c:v>
                      </c:pt>
                      <c:pt idx="449">
                        <c:v>197</c:v>
                      </c:pt>
                      <c:pt idx="450">
                        <c:v>181.2</c:v>
                      </c:pt>
                      <c:pt idx="451">
                        <c:v>169.6</c:v>
                      </c:pt>
                      <c:pt idx="452">
                        <c:v>153.4</c:v>
                      </c:pt>
                      <c:pt idx="453">
                        <c:v>169.2</c:v>
                      </c:pt>
                      <c:pt idx="454">
                        <c:v>184.2</c:v>
                      </c:pt>
                      <c:pt idx="455">
                        <c:v>202.2</c:v>
                      </c:pt>
                      <c:pt idx="456">
                        <c:v>214</c:v>
                      </c:pt>
                      <c:pt idx="457">
                        <c:v>216.8</c:v>
                      </c:pt>
                      <c:pt idx="458">
                        <c:v>191</c:v>
                      </c:pt>
                      <c:pt idx="459">
                        <c:v>183</c:v>
                      </c:pt>
                      <c:pt idx="460">
                        <c:v>186.8</c:v>
                      </c:pt>
                      <c:pt idx="461">
                        <c:v>191.8</c:v>
                      </c:pt>
                      <c:pt idx="462">
                        <c:v>204.6</c:v>
                      </c:pt>
                      <c:pt idx="463">
                        <c:v>213.4</c:v>
                      </c:pt>
                      <c:pt idx="464">
                        <c:v>203.4</c:v>
                      </c:pt>
                      <c:pt idx="465">
                        <c:v>183.4</c:v>
                      </c:pt>
                      <c:pt idx="466">
                        <c:v>194</c:v>
                      </c:pt>
                      <c:pt idx="467">
                        <c:v>202.6</c:v>
                      </c:pt>
                      <c:pt idx="468">
                        <c:v>214.2</c:v>
                      </c:pt>
                      <c:pt idx="469">
                        <c:v>227.6</c:v>
                      </c:pt>
                      <c:pt idx="470">
                        <c:v>246.8</c:v>
                      </c:pt>
                      <c:pt idx="471">
                        <c:v>227.4</c:v>
                      </c:pt>
                      <c:pt idx="472">
                        <c:v>219.2</c:v>
                      </c:pt>
                      <c:pt idx="473">
                        <c:v>231.4</c:v>
                      </c:pt>
                      <c:pt idx="474">
                        <c:v>246.6</c:v>
                      </c:pt>
                      <c:pt idx="475">
                        <c:v>262.8</c:v>
                      </c:pt>
                      <c:pt idx="476">
                        <c:v>296</c:v>
                      </c:pt>
                      <c:pt idx="477">
                        <c:v>321.39999999999998</c:v>
                      </c:pt>
                      <c:pt idx="478">
                        <c:v>317.8</c:v>
                      </c:pt>
                      <c:pt idx="479">
                        <c:v>321</c:v>
                      </c:pt>
                      <c:pt idx="480">
                        <c:v>371</c:v>
                      </c:pt>
                      <c:pt idx="481">
                        <c:v>409.4</c:v>
                      </c:pt>
                      <c:pt idx="482">
                        <c:v>468.6</c:v>
                      </c:pt>
                      <c:pt idx="483">
                        <c:v>547</c:v>
                      </c:pt>
                      <c:pt idx="484">
                        <c:v>609.4</c:v>
                      </c:pt>
                      <c:pt idx="485">
                        <c:v>598.4</c:v>
                      </c:pt>
                      <c:pt idx="486">
                        <c:v>580.20000000000005</c:v>
                      </c:pt>
                      <c:pt idx="487">
                        <c:v>637</c:v>
                      </c:pt>
                      <c:pt idx="488">
                        <c:v>747</c:v>
                      </c:pt>
                      <c:pt idx="489">
                        <c:v>872.4</c:v>
                      </c:pt>
                      <c:pt idx="490">
                        <c:v>1014.8</c:v>
                      </c:pt>
                      <c:pt idx="491">
                        <c:v>1179</c:v>
                      </c:pt>
                      <c:pt idx="492">
                        <c:v>1204.4000000000001</c:v>
                      </c:pt>
                      <c:pt idx="493">
                        <c:v>1166</c:v>
                      </c:pt>
                      <c:pt idx="494">
                        <c:v>1276.2</c:v>
                      </c:pt>
                      <c:pt idx="495">
                        <c:v>1398.4</c:v>
                      </c:pt>
                      <c:pt idx="496">
                        <c:v>1534</c:v>
                      </c:pt>
                      <c:pt idx="497">
                        <c:v>1739</c:v>
                      </c:pt>
                      <c:pt idx="498">
                        <c:v>1937</c:v>
                      </c:pt>
                      <c:pt idx="499">
                        <c:v>1888.8</c:v>
                      </c:pt>
                      <c:pt idx="500">
                        <c:v>1838.4</c:v>
                      </c:pt>
                      <c:pt idx="501">
                        <c:v>1986</c:v>
                      </c:pt>
                      <c:pt idx="502">
                        <c:v>2106</c:v>
                      </c:pt>
                      <c:pt idx="503">
                        <c:v>2256.8000000000002</c:v>
                      </c:pt>
                      <c:pt idx="504">
                        <c:v>2414.1999999999998</c:v>
                      </c:pt>
                      <c:pt idx="505">
                        <c:v>2579.6</c:v>
                      </c:pt>
                      <c:pt idx="506">
                        <c:v>2428.1999999999998</c:v>
                      </c:pt>
                      <c:pt idx="507">
                        <c:v>2249.6</c:v>
                      </c:pt>
                      <c:pt idx="508">
                        <c:v>2364.6</c:v>
                      </c:pt>
                      <c:pt idx="509">
                        <c:v>2550.1999999999998</c:v>
                      </c:pt>
                      <c:pt idx="510">
                        <c:v>2753.2</c:v>
                      </c:pt>
                      <c:pt idx="511">
                        <c:v>2993.4</c:v>
                      </c:pt>
                      <c:pt idx="512">
                        <c:v>3254.8</c:v>
                      </c:pt>
                      <c:pt idx="513">
                        <c:v>3046.4</c:v>
                      </c:pt>
                      <c:pt idx="514">
                        <c:v>2808.4</c:v>
                      </c:pt>
                      <c:pt idx="515">
                        <c:v>2852.4</c:v>
                      </c:pt>
                      <c:pt idx="516">
                        <c:v>2968</c:v>
                      </c:pt>
                      <c:pt idx="517">
                        <c:v>3105</c:v>
                      </c:pt>
                      <c:pt idx="518">
                        <c:v>3318.2</c:v>
                      </c:pt>
                      <c:pt idx="519">
                        <c:v>3516</c:v>
                      </c:pt>
                      <c:pt idx="520">
                        <c:v>3266.6</c:v>
                      </c:pt>
                      <c:pt idx="521">
                        <c:v>2885.2</c:v>
                      </c:pt>
                      <c:pt idx="522">
                        <c:v>2901.8</c:v>
                      </c:pt>
                      <c:pt idx="523">
                        <c:v>2935.8</c:v>
                      </c:pt>
                      <c:pt idx="524">
                        <c:v>3046.4</c:v>
                      </c:pt>
                      <c:pt idx="525">
                        <c:v>3185.8</c:v>
                      </c:pt>
                      <c:pt idx="526">
                        <c:v>3378</c:v>
                      </c:pt>
                      <c:pt idx="527">
                        <c:v>3001.2</c:v>
                      </c:pt>
                      <c:pt idx="528">
                        <c:v>2539.8000000000002</c:v>
                      </c:pt>
                      <c:pt idx="529">
                        <c:v>2524</c:v>
                      </c:pt>
                      <c:pt idx="530">
                        <c:v>2537</c:v>
                      </c:pt>
                      <c:pt idx="531">
                        <c:v>2522.6</c:v>
                      </c:pt>
                      <c:pt idx="532">
                        <c:v>2353.8000000000002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4-2F88-49AC-B25D-01174FC52EE3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v>Bump1</c:v>
                </c:tx>
                <c:spPr>
                  <a:ln w="57150"/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LA_County_Covid19_cases_deaths_!$A$5:$A$539</c15:sqref>
                        </c15:formulaRef>
                      </c:ext>
                    </c:extLst>
                    <c:numCache>
                      <c:formatCode>General</c:formatCode>
                      <c:ptCount val="535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  <c:pt idx="250">
                        <c:v>251</c:v>
                      </c:pt>
                      <c:pt idx="251">
                        <c:v>252</c:v>
                      </c:pt>
                      <c:pt idx="252">
                        <c:v>253</c:v>
                      </c:pt>
                      <c:pt idx="253">
                        <c:v>254</c:v>
                      </c:pt>
                      <c:pt idx="254">
                        <c:v>255</c:v>
                      </c:pt>
                      <c:pt idx="255">
                        <c:v>256</c:v>
                      </c:pt>
                      <c:pt idx="256">
                        <c:v>257</c:v>
                      </c:pt>
                      <c:pt idx="257">
                        <c:v>258</c:v>
                      </c:pt>
                      <c:pt idx="258">
                        <c:v>259</c:v>
                      </c:pt>
                      <c:pt idx="259">
                        <c:v>260</c:v>
                      </c:pt>
                      <c:pt idx="260">
                        <c:v>261</c:v>
                      </c:pt>
                      <c:pt idx="261">
                        <c:v>262</c:v>
                      </c:pt>
                      <c:pt idx="262">
                        <c:v>263</c:v>
                      </c:pt>
                      <c:pt idx="263">
                        <c:v>264</c:v>
                      </c:pt>
                      <c:pt idx="264">
                        <c:v>265</c:v>
                      </c:pt>
                      <c:pt idx="265">
                        <c:v>266</c:v>
                      </c:pt>
                      <c:pt idx="266">
                        <c:v>267</c:v>
                      </c:pt>
                      <c:pt idx="267">
                        <c:v>268</c:v>
                      </c:pt>
                      <c:pt idx="268">
                        <c:v>269</c:v>
                      </c:pt>
                      <c:pt idx="269">
                        <c:v>270</c:v>
                      </c:pt>
                      <c:pt idx="270">
                        <c:v>271</c:v>
                      </c:pt>
                      <c:pt idx="271">
                        <c:v>272</c:v>
                      </c:pt>
                      <c:pt idx="272">
                        <c:v>273</c:v>
                      </c:pt>
                      <c:pt idx="273">
                        <c:v>274</c:v>
                      </c:pt>
                      <c:pt idx="274">
                        <c:v>275</c:v>
                      </c:pt>
                      <c:pt idx="275">
                        <c:v>276</c:v>
                      </c:pt>
                      <c:pt idx="276">
                        <c:v>277</c:v>
                      </c:pt>
                      <c:pt idx="277">
                        <c:v>278</c:v>
                      </c:pt>
                      <c:pt idx="278">
                        <c:v>279</c:v>
                      </c:pt>
                      <c:pt idx="279">
                        <c:v>280</c:v>
                      </c:pt>
                      <c:pt idx="280">
                        <c:v>281</c:v>
                      </c:pt>
                      <c:pt idx="281">
                        <c:v>282</c:v>
                      </c:pt>
                      <c:pt idx="282">
                        <c:v>283</c:v>
                      </c:pt>
                      <c:pt idx="283">
                        <c:v>284</c:v>
                      </c:pt>
                      <c:pt idx="284">
                        <c:v>285</c:v>
                      </c:pt>
                      <c:pt idx="285">
                        <c:v>286</c:v>
                      </c:pt>
                      <c:pt idx="286">
                        <c:v>287</c:v>
                      </c:pt>
                      <c:pt idx="287">
                        <c:v>288</c:v>
                      </c:pt>
                      <c:pt idx="288">
                        <c:v>289</c:v>
                      </c:pt>
                      <c:pt idx="289">
                        <c:v>290</c:v>
                      </c:pt>
                      <c:pt idx="290">
                        <c:v>291</c:v>
                      </c:pt>
                      <c:pt idx="291">
                        <c:v>292</c:v>
                      </c:pt>
                      <c:pt idx="292">
                        <c:v>293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296</c:v>
                      </c:pt>
                      <c:pt idx="296">
                        <c:v>297</c:v>
                      </c:pt>
                      <c:pt idx="297">
                        <c:v>298</c:v>
                      </c:pt>
                      <c:pt idx="298">
                        <c:v>299</c:v>
                      </c:pt>
                      <c:pt idx="299">
                        <c:v>300</c:v>
                      </c:pt>
                      <c:pt idx="300">
                        <c:v>301</c:v>
                      </c:pt>
                      <c:pt idx="301">
                        <c:v>302</c:v>
                      </c:pt>
                      <c:pt idx="302">
                        <c:v>303</c:v>
                      </c:pt>
                      <c:pt idx="303">
                        <c:v>304</c:v>
                      </c:pt>
                      <c:pt idx="304">
                        <c:v>305</c:v>
                      </c:pt>
                      <c:pt idx="305">
                        <c:v>306</c:v>
                      </c:pt>
                      <c:pt idx="306">
                        <c:v>307</c:v>
                      </c:pt>
                      <c:pt idx="307">
                        <c:v>308</c:v>
                      </c:pt>
                      <c:pt idx="308">
                        <c:v>309</c:v>
                      </c:pt>
                      <c:pt idx="309">
                        <c:v>310</c:v>
                      </c:pt>
                      <c:pt idx="310">
                        <c:v>311</c:v>
                      </c:pt>
                      <c:pt idx="311">
                        <c:v>312</c:v>
                      </c:pt>
                      <c:pt idx="312">
                        <c:v>313</c:v>
                      </c:pt>
                      <c:pt idx="313">
                        <c:v>314</c:v>
                      </c:pt>
                      <c:pt idx="314">
                        <c:v>315</c:v>
                      </c:pt>
                      <c:pt idx="315">
                        <c:v>316</c:v>
                      </c:pt>
                      <c:pt idx="316">
                        <c:v>317</c:v>
                      </c:pt>
                      <c:pt idx="317">
                        <c:v>318</c:v>
                      </c:pt>
                      <c:pt idx="318">
                        <c:v>319</c:v>
                      </c:pt>
                      <c:pt idx="319">
                        <c:v>320</c:v>
                      </c:pt>
                      <c:pt idx="320">
                        <c:v>321</c:v>
                      </c:pt>
                      <c:pt idx="321">
                        <c:v>322</c:v>
                      </c:pt>
                      <c:pt idx="322">
                        <c:v>323</c:v>
                      </c:pt>
                      <c:pt idx="323">
                        <c:v>324</c:v>
                      </c:pt>
                      <c:pt idx="324">
                        <c:v>325</c:v>
                      </c:pt>
                      <c:pt idx="325">
                        <c:v>326</c:v>
                      </c:pt>
                      <c:pt idx="326">
                        <c:v>327</c:v>
                      </c:pt>
                      <c:pt idx="327">
                        <c:v>328</c:v>
                      </c:pt>
                      <c:pt idx="328">
                        <c:v>329</c:v>
                      </c:pt>
                      <c:pt idx="329">
                        <c:v>330</c:v>
                      </c:pt>
                      <c:pt idx="330">
                        <c:v>331</c:v>
                      </c:pt>
                      <c:pt idx="331">
                        <c:v>332</c:v>
                      </c:pt>
                      <c:pt idx="332">
                        <c:v>333</c:v>
                      </c:pt>
                      <c:pt idx="333">
                        <c:v>334</c:v>
                      </c:pt>
                      <c:pt idx="334">
                        <c:v>335</c:v>
                      </c:pt>
                      <c:pt idx="335">
                        <c:v>336</c:v>
                      </c:pt>
                      <c:pt idx="336">
                        <c:v>337</c:v>
                      </c:pt>
                      <c:pt idx="337">
                        <c:v>338</c:v>
                      </c:pt>
                      <c:pt idx="338">
                        <c:v>339</c:v>
                      </c:pt>
                      <c:pt idx="339">
                        <c:v>340</c:v>
                      </c:pt>
                      <c:pt idx="340">
                        <c:v>341</c:v>
                      </c:pt>
                      <c:pt idx="341">
                        <c:v>342</c:v>
                      </c:pt>
                      <c:pt idx="342">
                        <c:v>343</c:v>
                      </c:pt>
                      <c:pt idx="343">
                        <c:v>344</c:v>
                      </c:pt>
                      <c:pt idx="344">
                        <c:v>345</c:v>
                      </c:pt>
                      <c:pt idx="345">
                        <c:v>346</c:v>
                      </c:pt>
                      <c:pt idx="346">
                        <c:v>347</c:v>
                      </c:pt>
                      <c:pt idx="347">
                        <c:v>348</c:v>
                      </c:pt>
                      <c:pt idx="348">
                        <c:v>349</c:v>
                      </c:pt>
                      <c:pt idx="349">
                        <c:v>350</c:v>
                      </c:pt>
                      <c:pt idx="350">
                        <c:v>351</c:v>
                      </c:pt>
                      <c:pt idx="351">
                        <c:v>352</c:v>
                      </c:pt>
                      <c:pt idx="352">
                        <c:v>353</c:v>
                      </c:pt>
                      <c:pt idx="353">
                        <c:v>354</c:v>
                      </c:pt>
                      <c:pt idx="354">
                        <c:v>355</c:v>
                      </c:pt>
                      <c:pt idx="355">
                        <c:v>356</c:v>
                      </c:pt>
                      <c:pt idx="356">
                        <c:v>357</c:v>
                      </c:pt>
                      <c:pt idx="357">
                        <c:v>358</c:v>
                      </c:pt>
                      <c:pt idx="358">
                        <c:v>359</c:v>
                      </c:pt>
                      <c:pt idx="359">
                        <c:v>360</c:v>
                      </c:pt>
                      <c:pt idx="360">
                        <c:v>361</c:v>
                      </c:pt>
                      <c:pt idx="361">
                        <c:v>362</c:v>
                      </c:pt>
                      <c:pt idx="362">
                        <c:v>363</c:v>
                      </c:pt>
                      <c:pt idx="363">
                        <c:v>364</c:v>
                      </c:pt>
                      <c:pt idx="364">
                        <c:v>365</c:v>
                      </c:pt>
                      <c:pt idx="365">
                        <c:v>366</c:v>
                      </c:pt>
                      <c:pt idx="366">
                        <c:v>367</c:v>
                      </c:pt>
                      <c:pt idx="367">
                        <c:v>368</c:v>
                      </c:pt>
                      <c:pt idx="368">
                        <c:v>369</c:v>
                      </c:pt>
                      <c:pt idx="369">
                        <c:v>370</c:v>
                      </c:pt>
                      <c:pt idx="370">
                        <c:v>371</c:v>
                      </c:pt>
                      <c:pt idx="371">
                        <c:v>372</c:v>
                      </c:pt>
                      <c:pt idx="372">
                        <c:v>373</c:v>
                      </c:pt>
                      <c:pt idx="373">
                        <c:v>374</c:v>
                      </c:pt>
                      <c:pt idx="374">
                        <c:v>375</c:v>
                      </c:pt>
                      <c:pt idx="375">
                        <c:v>376</c:v>
                      </c:pt>
                      <c:pt idx="376">
                        <c:v>377</c:v>
                      </c:pt>
                      <c:pt idx="377">
                        <c:v>378</c:v>
                      </c:pt>
                      <c:pt idx="378">
                        <c:v>379</c:v>
                      </c:pt>
                      <c:pt idx="379">
                        <c:v>380</c:v>
                      </c:pt>
                      <c:pt idx="380">
                        <c:v>381</c:v>
                      </c:pt>
                      <c:pt idx="381">
                        <c:v>382</c:v>
                      </c:pt>
                      <c:pt idx="382">
                        <c:v>383</c:v>
                      </c:pt>
                      <c:pt idx="383">
                        <c:v>384</c:v>
                      </c:pt>
                      <c:pt idx="384">
                        <c:v>385</c:v>
                      </c:pt>
                      <c:pt idx="385">
                        <c:v>386</c:v>
                      </c:pt>
                      <c:pt idx="386">
                        <c:v>387</c:v>
                      </c:pt>
                      <c:pt idx="387">
                        <c:v>388</c:v>
                      </c:pt>
                      <c:pt idx="388">
                        <c:v>389</c:v>
                      </c:pt>
                      <c:pt idx="389">
                        <c:v>390</c:v>
                      </c:pt>
                      <c:pt idx="390">
                        <c:v>391</c:v>
                      </c:pt>
                      <c:pt idx="391">
                        <c:v>392</c:v>
                      </c:pt>
                      <c:pt idx="392">
                        <c:v>393</c:v>
                      </c:pt>
                      <c:pt idx="393">
                        <c:v>394</c:v>
                      </c:pt>
                      <c:pt idx="394">
                        <c:v>395</c:v>
                      </c:pt>
                      <c:pt idx="395">
                        <c:v>396</c:v>
                      </c:pt>
                      <c:pt idx="396">
                        <c:v>397</c:v>
                      </c:pt>
                      <c:pt idx="397">
                        <c:v>398</c:v>
                      </c:pt>
                      <c:pt idx="398">
                        <c:v>399</c:v>
                      </c:pt>
                      <c:pt idx="399">
                        <c:v>400</c:v>
                      </c:pt>
                      <c:pt idx="400">
                        <c:v>401</c:v>
                      </c:pt>
                      <c:pt idx="401">
                        <c:v>402</c:v>
                      </c:pt>
                      <c:pt idx="402">
                        <c:v>403</c:v>
                      </c:pt>
                      <c:pt idx="403">
                        <c:v>404</c:v>
                      </c:pt>
                      <c:pt idx="404">
                        <c:v>405</c:v>
                      </c:pt>
                      <c:pt idx="405">
                        <c:v>406</c:v>
                      </c:pt>
                      <c:pt idx="406">
                        <c:v>407</c:v>
                      </c:pt>
                      <c:pt idx="407">
                        <c:v>408</c:v>
                      </c:pt>
                      <c:pt idx="408">
                        <c:v>409</c:v>
                      </c:pt>
                      <c:pt idx="409">
                        <c:v>410</c:v>
                      </c:pt>
                      <c:pt idx="410">
                        <c:v>411</c:v>
                      </c:pt>
                      <c:pt idx="411">
                        <c:v>412</c:v>
                      </c:pt>
                      <c:pt idx="412">
                        <c:v>413</c:v>
                      </c:pt>
                      <c:pt idx="413">
                        <c:v>414</c:v>
                      </c:pt>
                      <c:pt idx="414">
                        <c:v>415</c:v>
                      </c:pt>
                      <c:pt idx="415">
                        <c:v>416</c:v>
                      </c:pt>
                      <c:pt idx="416">
                        <c:v>417</c:v>
                      </c:pt>
                      <c:pt idx="417">
                        <c:v>418</c:v>
                      </c:pt>
                      <c:pt idx="418">
                        <c:v>419</c:v>
                      </c:pt>
                      <c:pt idx="419">
                        <c:v>420</c:v>
                      </c:pt>
                      <c:pt idx="420">
                        <c:v>421</c:v>
                      </c:pt>
                      <c:pt idx="421">
                        <c:v>422</c:v>
                      </c:pt>
                      <c:pt idx="422">
                        <c:v>423</c:v>
                      </c:pt>
                      <c:pt idx="423">
                        <c:v>424</c:v>
                      </c:pt>
                      <c:pt idx="424">
                        <c:v>425</c:v>
                      </c:pt>
                      <c:pt idx="425">
                        <c:v>426</c:v>
                      </c:pt>
                      <c:pt idx="426">
                        <c:v>427</c:v>
                      </c:pt>
                      <c:pt idx="427">
                        <c:v>428</c:v>
                      </c:pt>
                      <c:pt idx="428">
                        <c:v>429</c:v>
                      </c:pt>
                      <c:pt idx="429">
                        <c:v>430</c:v>
                      </c:pt>
                      <c:pt idx="430">
                        <c:v>431</c:v>
                      </c:pt>
                      <c:pt idx="431">
                        <c:v>432</c:v>
                      </c:pt>
                      <c:pt idx="432">
                        <c:v>433</c:v>
                      </c:pt>
                      <c:pt idx="433">
                        <c:v>434</c:v>
                      </c:pt>
                      <c:pt idx="434">
                        <c:v>435</c:v>
                      </c:pt>
                      <c:pt idx="435">
                        <c:v>436</c:v>
                      </c:pt>
                      <c:pt idx="436">
                        <c:v>437</c:v>
                      </c:pt>
                      <c:pt idx="437">
                        <c:v>438</c:v>
                      </c:pt>
                      <c:pt idx="438">
                        <c:v>439</c:v>
                      </c:pt>
                      <c:pt idx="439">
                        <c:v>440</c:v>
                      </c:pt>
                      <c:pt idx="440">
                        <c:v>441</c:v>
                      </c:pt>
                      <c:pt idx="441">
                        <c:v>442</c:v>
                      </c:pt>
                      <c:pt idx="442">
                        <c:v>443</c:v>
                      </c:pt>
                      <c:pt idx="443">
                        <c:v>444</c:v>
                      </c:pt>
                      <c:pt idx="444">
                        <c:v>445</c:v>
                      </c:pt>
                      <c:pt idx="445">
                        <c:v>446</c:v>
                      </c:pt>
                      <c:pt idx="446">
                        <c:v>447</c:v>
                      </c:pt>
                      <c:pt idx="447">
                        <c:v>448</c:v>
                      </c:pt>
                      <c:pt idx="448">
                        <c:v>449</c:v>
                      </c:pt>
                      <c:pt idx="449">
                        <c:v>450</c:v>
                      </c:pt>
                      <c:pt idx="450">
                        <c:v>451</c:v>
                      </c:pt>
                      <c:pt idx="451">
                        <c:v>452</c:v>
                      </c:pt>
                      <c:pt idx="452">
                        <c:v>453</c:v>
                      </c:pt>
                      <c:pt idx="453">
                        <c:v>454</c:v>
                      </c:pt>
                      <c:pt idx="454">
                        <c:v>455</c:v>
                      </c:pt>
                      <c:pt idx="455">
                        <c:v>456</c:v>
                      </c:pt>
                      <c:pt idx="456">
                        <c:v>457</c:v>
                      </c:pt>
                      <c:pt idx="457">
                        <c:v>458</c:v>
                      </c:pt>
                      <c:pt idx="458">
                        <c:v>459</c:v>
                      </c:pt>
                      <c:pt idx="459">
                        <c:v>460</c:v>
                      </c:pt>
                      <c:pt idx="460">
                        <c:v>461</c:v>
                      </c:pt>
                      <c:pt idx="461">
                        <c:v>462</c:v>
                      </c:pt>
                      <c:pt idx="462">
                        <c:v>463</c:v>
                      </c:pt>
                      <c:pt idx="463">
                        <c:v>464</c:v>
                      </c:pt>
                      <c:pt idx="464">
                        <c:v>465</c:v>
                      </c:pt>
                      <c:pt idx="465">
                        <c:v>466</c:v>
                      </c:pt>
                      <c:pt idx="466">
                        <c:v>467</c:v>
                      </c:pt>
                      <c:pt idx="467">
                        <c:v>468</c:v>
                      </c:pt>
                      <c:pt idx="468">
                        <c:v>469</c:v>
                      </c:pt>
                      <c:pt idx="469">
                        <c:v>470</c:v>
                      </c:pt>
                      <c:pt idx="470">
                        <c:v>471</c:v>
                      </c:pt>
                      <c:pt idx="471">
                        <c:v>472</c:v>
                      </c:pt>
                      <c:pt idx="472">
                        <c:v>473</c:v>
                      </c:pt>
                      <c:pt idx="473">
                        <c:v>474</c:v>
                      </c:pt>
                      <c:pt idx="474">
                        <c:v>475</c:v>
                      </c:pt>
                      <c:pt idx="475">
                        <c:v>476</c:v>
                      </c:pt>
                      <c:pt idx="476">
                        <c:v>477</c:v>
                      </c:pt>
                      <c:pt idx="477">
                        <c:v>478</c:v>
                      </c:pt>
                      <c:pt idx="478">
                        <c:v>479</c:v>
                      </c:pt>
                      <c:pt idx="479">
                        <c:v>480</c:v>
                      </c:pt>
                      <c:pt idx="480">
                        <c:v>481</c:v>
                      </c:pt>
                      <c:pt idx="481">
                        <c:v>482</c:v>
                      </c:pt>
                      <c:pt idx="482">
                        <c:v>483</c:v>
                      </c:pt>
                      <c:pt idx="483">
                        <c:v>484</c:v>
                      </c:pt>
                      <c:pt idx="484">
                        <c:v>485</c:v>
                      </c:pt>
                      <c:pt idx="485">
                        <c:v>486</c:v>
                      </c:pt>
                      <c:pt idx="486">
                        <c:v>487</c:v>
                      </c:pt>
                      <c:pt idx="487">
                        <c:v>488</c:v>
                      </c:pt>
                      <c:pt idx="488">
                        <c:v>489</c:v>
                      </c:pt>
                      <c:pt idx="489">
                        <c:v>490</c:v>
                      </c:pt>
                      <c:pt idx="490">
                        <c:v>491</c:v>
                      </c:pt>
                      <c:pt idx="491">
                        <c:v>492</c:v>
                      </c:pt>
                      <c:pt idx="492">
                        <c:v>493</c:v>
                      </c:pt>
                      <c:pt idx="493">
                        <c:v>494</c:v>
                      </c:pt>
                      <c:pt idx="494">
                        <c:v>495</c:v>
                      </c:pt>
                      <c:pt idx="495">
                        <c:v>496</c:v>
                      </c:pt>
                      <c:pt idx="496">
                        <c:v>497</c:v>
                      </c:pt>
                      <c:pt idx="497">
                        <c:v>498</c:v>
                      </c:pt>
                      <c:pt idx="498">
                        <c:v>499</c:v>
                      </c:pt>
                      <c:pt idx="499">
                        <c:v>500</c:v>
                      </c:pt>
                      <c:pt idx="500">
                        <c:v>501</c:v>
                      </c:pt>
                      <c:pt idx="501">
                        <c:v>502</c:v>
                      </c:pt>
                      <c:pt idx="502">
                        <c:v>503</c:v>
                      </c:pt>
                      <c:pt idx="503">
                        <c:v>504</c:v>
                      </c:pt>
                      <c:pt idx="504">
                        <c:v>505</c:v>
                      </c:pt>
                      <c:pt idx="505">
                        <c:v>506</c:v>
                      </c:pt>
                      <c:pt idx="506">
                        <c:v>507</c:v>
                      </c:pt>
                      <c:pt idx="507">
                        <c:v>508</c:v>
                      </c:pt>
                      <c:pt idx="508">
                        <c:v>509</c:v>
                      </c:pt>
                      <c:pt idx="509">
                        <c:v>510</c:v>
                      </c:pt>
                      <c:pt idx="510">
                        <c:v>511</c:v>
                      </c:pt>
                      <c:pt idx="511">
                        <c:v>512</c:v>
                      </c:pt>
                      <c:pt idx="512">
                        <c:v>513</c:v>
                      </c:pt>
                      <c:pt idx="513">
                        <c:v>514</c:v>
                      </c:pt>
                      <c:pt idx="514">
                        <c:v>515</c:v>
                      </c:pt>
                      <c:pt idx="515">
                        <c:v>516</c:v>
                      </c:pt>
                      <c:pt idx="516">
                        <c:v>517</c:v>
                      </c:pt>
                      <c:pt idx="517">
                        <c:v>518</c:v>
                      </c:pt>
                      <c:pt idx="518">
                        <c:v>519</c:v>
                      </c:pt>
                      <c:pt idx="519">
                        <c:v>520</c:v>
                      </c:pt>
                      <c:pt idx="520">
                        <c:v>521</c:v>
                      </c:pt>
                      <c:pt idx="521">
                        <c:v>522</c:v>
                      </c:pt>
                      <c:pt idx="522">
                        <c:v>523</c:v>
                      </c:pt>
                      <c:pt idx="523">
                        <c:v>524</c:v>
                      </c:pt>
                      <c:pt idx="524">
                        <c:v>525</c:v>
                      </c:pt>
                      <c:pt idx="525">
                        <c:v>526</c:v>
                      </c:pt>
                      <c:pt idx="526">
                        <c:v>527</c:v>
                      </c:pt>
                      <c:pt idx="527">
                        <c:v>528</c:v>
                      </c:pt>
                      <c:pt idx="528">
                        <c:v>529</c:v>
                      </c:pt>
                      <c:pt idx="529">
                        <c:v>530</c:v>
                      </c:pt>
                      <c:pt idx="530">
                        <c:v>531</c:v>
                      </c:pt>
                      <c:pt idx="531">
                        <c:v>532</c:v>
                      </c:pt>
                      <c:pt idx="532">
                        <c:v>533</c:v>
                      </c:pt>
                      <c:pt idx="533">
                        <c:v>534</c:v>
                      </c:pt>
                      <c:pt idx="534">
                        <c:v>535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LA_County_Covid19_cases_deaths_!$I$5:$I$541</c15:sqref>
                        </c15:formulaRef>
                      </c:ext>
                    </c:extLst>
                    <c:numCache>
                      <c:formatCode>General</c:formatCode>
                      <c:ptCount val="537"/>
                      <c:pt idx="0">
                        <c:v>4.7942692335398484E-3</c:v>
                      </c:pt>
                      <c:pt idx="1">
                        <c:v>5.8886177632706824E-3</c:v>
                      </c:pt>
                      <c:pt idx="2">
                        <c:v>7.2212010895082827E-3</c:v>
                      </c:pt>
                      <c:pt idx="3">
                        <c:v>8.8411883377005982E-3</c:v>
                      </c:pt>
                      <c:pt idx="4">
                        <c:v>1.0807294199028145E-2</c:v>
                      </c:pt>
                      <c:pt idx="5">
                        <c:v>1.31895031186797E-2</c:v>
                      </c:pt>
                      <c:pt idx="6">
                        <c:v>1.6071078577575094E-2</c:v>
                      </c:pt>
                      <c:pt idx="7">
                        <c:v>1.955089948736205E-2</c:v>
                      </c:pt>
                      <c:pt idx="8">
                        <c:v>2.374617096500278E-2</c:v>
                      </c:pt>
                      <c:pt idx="9">
                        <c:v>2.8795562486968136E-2</c:v>
                      </c:pt>
                      <c:pt idx="10">
                        <c:v>3.4862832659670044E-2</c:v>
                      </c:pt>
                      <c:pt idx="11">
                        <c:v>4.2141006592530943E-2</c:v>
                      </c:pt>
                      <c:pt idx="12">
                        <c:v>5.0857179126435045E-2</c:v>
                      </c:pt>
                      <c:pt idx="13">
                        <c:v>6.1278024948281828E-2</c:v>
                      </c:pt>
                      <c:pt idx="14">
                        <c:v>7.3716104896977816E-2</c:v>
                      </c:pt>
                      <c:pt idx="15">
                        <c:v>8.8537066510567614E-2</c:v>
                      </c:pt>
                      <c:pt idx="16">
                        <c:v>0.10616784603758771</c:v>
                      </c:pt>
                      <c:pt idx="17">
                        <c:v>0.12710598868144304</c:v>
                      </c:pt>
                      <c:pt idx="18">
                        <c:v>0.15193021368985141</c:v>
                      </c:pt>
                      <c:pt idx="19">
                        <c:v>0.18131236094697875</c:v>
                      </c:pt>
                      <c:pt idx="20">
                        <c:v>0.21603086585598466</c:v>
                      </c:pt>
                      <c:pt idx="21">
                        <c:v>0.25698591937154275</c:v>
                      </c:pt>
                      <c:pt idx="22">
                        <c:v>0.30521647988567757</c:v>
                      </c:pt>
                      <c:pt idx="23">
                        <c:v>0.36191931308696851</c:v>
                      </c:pt>
                      <c:pt idx="24">
                        <c:v>0.42847024467289757</c:v>
                      </c:pt>
                      <c:pt idx="25">
                        <c:v>0.50644781863536048</c:v>
                      </c:pt>
                      <c:pt idx="26">
                        <c:v>0.59765956046400825</c:v>
                      </c:pt>
                      <c:pt idx="27">
                        <c:v>0.70417104969071864</c:v>
                      </c:pt>
                      <c:pt idx="28">
                        <c:v>0.82833800936613033</c:v>
                      </c:pt>
                      <c:pt idx="29">
                        <c:v>0.97284162091728432</c:v>
                      </c:pt>
                      <c:pt idx="30">
                        <c:v>1.1407272709528766</c:v>
                      </c:pt>
                      <c:pt idx="31">
                        <c:v>1.3354469314985442</c:v>
                      </c:pt>
                      <c:pt idx="32">
                        <c:v>1.5609053663714609</c:v>
                      </c:pt>
                      <c:pt idx="33">
                        <c:v>1.8215103434318427</c:v>
                      </c:pt>
                      <c:pt idx="34">
                        <c:v>2.1222270147533711</c:v>
                      </c:pt>
                      <c:pt idx="35">
                        <c:v>2.4686366038004457</c:v>
                      </c:pt>
                      <c:pt idx="36">
                        <c:v>2.8669995099532861</c:v>
                      </c:pt>
                      <c:pt idx="37">
                        <c:v>3.3243229056571608</c:v>
                      </c:pt>
                      <c:pt idx="38">
                        <c:v>3.8484328595866679</c:v>
                      </c:pt>
                      <c:pt idx="39">
                        <c:v>4.448050970040943</c:v>
                      </c:pt>
                      <c:pt idx="40">
                        <c:v>5.1328754359021582</c:v>
                      </c:pt>
                      <c:pt idx="41">
                        <c:v>5.9136664275426147</c:v>
                      </c:pt>
                      <c:pt idx="42">
                        <c:v>6.8023355467838886</c:v>
                      </c:pt>
                      <c:pt idx="43">
                        <c:v>7.8120390832223219</c:v>
                      </c:pt>
                      <c:pt idx="44">
                        <c:v>8.9572746838866291</c:v>
                      </c:pt>
                      <c:pt idx="45">
                        <c:v>10.253980954371968</c:v>
                      </c:pt>
                      <c:pt idx="46">
                        <c:v>11.719639402544685</c:v>
                      </c:pt>
                      <c:pt idx="47">
                        <c:v>13.373378021055824</c:v>
                      </c:pt>
                      <c:pt idx="48">
                        <c:v>15.236075682857622</c:v>
                      </c:pt>
                      <c:pt idx="49">
                        <c:v>17.330466395517234</c:v>
                      </c:pt>
                      <c:pt idx="50">
                        <c:v>19.681242326427128</c:v>
                      </c:pt>
                      <c:pt idx="51">
                        <c:v>22.315154373323665</c:v>
                      </c:pt>
                      <c:pt idx="52">
                        <c:v>25.261108914399056</c:v>
                      </c:pt>
                      <c:pt idx="53">
                        <c:v>28.550259231538085</c:v>
                      </c:pt>
                      <c:pt idx="54">
                        <c:v>32.216089960902686</c:v>
                      </c:pt>
                      <c:pt idx="55">
                        <c:v>36.294492789548642</c:v>
                      </c:pt>
                      <c:pt idx="56">
                        <c:v>40.823831487567006</c:v>
                      </c:pt>
                      <c:pt idx="57">
                        <c:v>45.844994245201356</c:v>
                      </c:pt>
                      <c:pt idx="58">
                        <c:v>51.401431176515523</c:v>
                      </c:pt>
                      <c:pt idx="59">
                        <c:v>57.539174758673838</c:v>
                      </c:pt>
                      <c:pt idx="60">
                        <c:v>64.306840902080069</c:v>
                      </c:pt>
                      <c:pt idx="61">
                        <c:v>71.755608294947464</c:v>
                      </c:pt>
                      <c:pt idx="62">
                        <c:v>79.939173639820723</c:v>
                      </c:pt>
                      <c:pt idx="63">
                        <c:v>88.913680402621836</c:v>
                      </c:pt>
                      <c:pt idx="64">
                        <c:v>98.737618730338099</c:v>
                      </c:pt>
                      <c:pt idx="65">
                        <c:v>109.47169426476704</c:v>
                      </c:pt>
                      <c:pt idx="66">
                        <c:v>121.17866368979494</c:v>
                      </c:pt>
                      <c:pt idx="67">
                        <c:v>133.92313500123078</c:v>
                      </c:pt>
                      <c:pt idx="68">
                        <c:v>147.77133068356326</c:v>
                      </c:pt>
                      <c:pt idx="69">
                        <c:v>162.79081221898781</c:v>
                      </c:pt>
                      <c:pt idx="70">
                        <c:v>179.05016464194432</c:v>
                      </c:pt>
                      <c:pt idx="71">
                        <c:v>196.6186401878187</c:v>
                      </c:pt>
                      <c:pt idx="72">
                        <c:v>215.56576046728998</c:v>
                      </c:pt>
                      <c:pt idx="73">
                        <c:v>235.96087702712339</c:v>
                      </c:pt>
                      <c:pt idx="74">
                        <c:v>257.87269063222038</c:v>
                      </c:pt>
                      <c:pt idx="75">
                        <c:v>281.36873011973222</c:v>
                      </c:pt>
                      <c:pt idx="76">
                        <c:v>306.51479223031686</c:v>
                      </c:pt>
                      <c:pt idx="77">
                        <c:v>333.3743444095017</c:v>
                      </c:pt>
                      <c:pt idx="78">
                        <c:v>362.00789318791539</c:v>
                      </c:pt>
                      <c:pt idx="79">
                        <c:v>392.47232138617682</c:v>
                      </c:pt>
                      <c:pt idx="80">
                        <c:v>424.82019804086076</c:v>
                      </c:pt>
                      <c:pt idx="81">
                        <c:v>459.09906560362242</c:v>
                      </c:pt>
                      <c:pt idx="82">
                        <c:v>495.35070961688808</c:v>
                      </c:pt>
                      <c:pt idx="83">
                        <c:v>533.61041670638747</c:v>
                      </c:pt>
                      <c:pt idx="84">
                        <c:v>573.90622734248245</c:v>
                      </c:pt>
                      <c:pt idx="85">
                        <c:v>616.25819039756402</c:v>
                      </c:pt>
                      <c:pt idx="86">
                        <c:v>660.67762705422615</c:v>
                      </c:pt>
                      <c:pt idx="87">
                        <c:v>707.16641208692147</c:v>
                      </c:pt>
                      <c:pt idx="88">
                        <c:v>755.71628093679863</c:v>
                      </c:pt>
                      <c:pt idx="89">
                        <c:v>806.30817131426295</c:v>
                      </c:pt>
                      <c:pt idx="90">
                        <c:v>858.91160828577347</c:v>
                      </c:pt>
                      <c:pt idx="91">
                        <c:v>913.48414192061364</c:v>
                      </c:pt>
                      <c:pt idx="92">
                        <c:v>969.9708465809357</c:v>
                      </c:pt>
                      <c:pt idx="93">
                        <c:v>1028.3038908266069</c:v>
                      </c:pt>
                      <c:pt idx="94">
                        <c:v>1088.4021866690587</c:v>
                      </c:pt>
                      <c:pt idx="95">
                        <c:v>1150.1711265408985</c:v>
                      </c:pt>
                      <c:pt idx="96">
                        <c:v>1213.5024158478027</c:v>
                      </c:pt>
                      <c:pt idx="97">
                        <c:v>1278.2740083354411</c:v>
                      </c:pt>
                      <c:pt idx="98">
                        <c:v>1344.3501507383955</c:v>
                      </c:pt>
                      <c:pt idx="99">
                        <c:v>1411.5815422839178</c:v>
                      </c:pt>
                      <c:pt idx="100">
                        <c:v>1479.8056136069608</c:v>
                      </c:pt>
                      <c:pt idx="101">
                        <c:v>1548.8469285025997</c:v>
                      </c:pt>
                      <c:pt idx="102">
                        <c:v>1618.5177107083796</c:v>
                      </c:pt>
                      <c:pt idx="103">
                        <c:v>1688.618496585259</c:v>
                      </c:pt>
                      <c:pt idx="104">
                        <c:v>1758.9389131666369</c:v>
                      </c:pt>
                      <c:pt idx="105">
                        <c:v>1829.258579587542</c:v>
                      </c:pt>
                      <c:pt idx="106">
                        <c:v>1899.3481284090612</c:v>
                      </c:pt>
                      <c:pt idx="107">
                        <c:v>1968.970341836847</c:v>
                      </c:pt>
                      <c:pt idx="108">
                        <c:v>2037.8813963183532</c:v>
                      </c:pt>
                      <c:pt idx="109">
                        <c:v>2105.8322075137039</c:v>
                      </c:pt>
                      <c:pt idx="110">
                        <c:v>2172.5698661924789</c:v>
                      </c:pt>
                      <c:pt idx="111">
                        <c:v>2237.839154236126</c:v>
                      </c:pt>
                      <c:pt idx="112">
                        <c:v>2301.3841286457236</c:v>
                      </c:pt>
                      <c:pt idx="113">
                        <c:v>2362.9497602893152</c:v>
                      </c:pt>
                      <c:pt idx="114">
                        <c:v>2422.2836130926889</c:v>
                      </c:pt>
                      <c:pt idx="115">
                        <c:v>2479.1375485015415</c:v>
                      </c:pt>
                      <c:pt idx="116">
                        <c:v>2533.2694393386655</c:v>
                      </c:pt>
                      <c:pt idx="117">
                        <c:v>2584.4448766621349</c:v>
                      </c:pt>
                      <c:pt idx="118">
                        <c:v>2632.438852911806</c:v>
                      </c:pt>
                      <c:pt idx="119">
                        <c:v>2677.0374045212438</c:v>
                      </c:pt>
                      <c:pt idx="120">
                        <c:v>2718.0391972767652</c:v>
                      </c:pt>
                      <c:pt idx="121">
                        <c:v>2755.2570380276179</c:v>
                      </c:pt>
                      <c:pt idx="122">
                        <c:v>2788.5192968909814</c:v>
                      </c:pt>
                      <c:pt idx="123">
                        <c:v>2817.6712248484559</c:v>
                      </c:pt>
                      <c:pt idx="124">
                        <c:v>2842.57615258959</c:v>
                      </c:pt>
                      <c:pt idx="125">
                        <c:v>2863.1165576118424</c:v>
                      </c:pt>
                      <c:pt idx="126">
                        <c:v>2879.1949879210588</c:v>
                      </c:pt>
                      <c:pt idx="127">
                        <c:v>2890.7348321747954</c:v>
                      </c:pt>
                      <c:pt idx="128">
                        <c:v>2897.6809277525826</c:v>
                      </c:pt>
                      <c:pt idx="129">
                        <c:v>2900</c:v>
                      </c:pt>
                      <c:pt idx="130">
                        <c:v>2897.6809277525826</c:v>
                      </c:pt>
                      <c:pt idx="131">
                        <c:v>2890.7348321747954</c:v>
                      </c:pt>
                      <c:pt idx="132">
                        <c:v>2879.1949879210588</c:v>
                      </c:pt>
                      <c:pt idx="133">
                        <c:v>2863.1165576118424</c:v>
                      </c:pt>
                      <c:pt idx="134">
                        <c:v>2842.57615258959</c:v>
                      </c:pt>
                      <c:pt idx="135">
                        <c:v>2817.6712248484559</c:v>
                      </c:pt>
                      <c:pt idx="136">
                        <c:v>2788.5192968909814</c:v>
                      </c:pt>
                      <c:pt idx="137">
                        <c:v>2755.2570380276179</c:v>
                      </c:pt>
                      <c:pt idx="138">
                        <c:v>2718.0391972767652</c:v>
                      </c:pt>
                      <c:pt idx="139">
                        <c:v>2677.0374045212438</c:v>
                      </c:pt>
                      <c:pt idx="140">
                        <c:v>2632.438852911806</c:v>
                      </c:pt>
                      <c:pt idx="141">
                        <c:v>2584.4448766621349</c:v>
                      </c:pt>
                      <c:pt idx="142">
                        <c:v>2533.2694393386655</c:v>
                      </c:pt>
                      <c:pt idx="143">
                        <c:v>2479.1375485015415</c:v>
                      </c:pt>
                      <c:pt idx="144">
                        <c:v>2422.2836130926889</c:v>
                      </c:pt>
                      <c:pt idx="145">
                        <c:v>2362.9497602893152</c:v>
                      </c:pt>
                      <c:pt idx="146">
                        <c:v>2301.3841286457236</c:v>
                      </c:pt>
                      <c:pt idx="147">
                        <c:v>2237.839154236126</c:v>
                      </c:pt>
                      <c:pt idx="148">
                        <c:v>2172.5698661924789</c:v>
                      </c:pt>
                      <c:pt idx="149">
                        <c:v>2105.8322075137039</c:v>
                      </c:pt>
                      <c:pt idx="150">
                        <c:v>2037.8813963183532</c:v>
                      </c:pt>
                      <c:pt idx="151">
                        <c:v>1968.970341836847</c:v>
                      </c:pt>
                      <c:pt idx="152">
                        <c:v>1899.3481284090612</c:v>
                      </c:pt>
                      <c:pt idx="153">
                        <c:v>1829.258579587542</c:v>
                      </c:pt>
                      <c:pt idx="154">
                        <c:v>1758.9389131666369</c:v>
                      </c:pt>
                      <c:pt idx="155">
                        <c:v>1688.618496585259</c:v>
                      </c:pt>
                      <c:pt idx="156">
                        <c:v>1618.5177107083796</c:v>
                      </c:pt>
                      <c:pt idx="157">
                        <c:v>1548.8469285025997</c:v>
                      </c:pt>
                      <c:pt idx="158">
                        <c:v>1479.8056136069608</c:v>
                      </c:pt>
                      <c:pt idx="159">
                        <c:v>1411.5815422839178</c:v>
                      </c:pt>
                      <c:pt idx="160">
                        <c:v>1344.3501507383955</c:v>
                      </c:pt>
                      <c:pt idx="161">
                        <c:v>1278.2740083354411</c:v>
                      </c:pt>
                      <c:pt idx="162">
                        <c:v>1213.5024158478027</c:v>
                      </c:pt>
                      <c:pt idx="163">
                        <c:v>1150.1711265408985</c:v>
                      </c:pt>
                      <c:pt idx="164">
                        <c:v>1088.4021866690587</c:v>
                      </c:pt>
                      <c:pt idx="165">
                        <c:v>1028.3038908266069</c:v>
                      </c:pt>
                      <c:pt idx="166">
                        <c:v>969.9708465809357</c:v>
                      </c:pt>
                      <c:pt idx="167">
                        <c:v>913.48414192061364</c:v>
                      </c:pt>
                      <c:pt idx="168">
                        <c:v>858.91160828577347</c:v>
                      </c:pt>
                      <c:pt idx="169">
                        <c:v>806.30817131426295</c:v>
                      </c:pt>
                      <c:pt idx="170">
                        <c:v>755.71628093679863</c:v>
                      </c:pt>
                      <c:pt idx="171">
                        <c:v>707.16641208692147</c:v>
                      </c:pt>
                      <c:pt idx="172">
                        <c:v>660.67762705422615</c:v>
                      </c:pt>
                      <c:pt idx="173">
                        <c:v>616.25819039756402</c:v>
                      </c:pt>
                      <c:pt idx="174">
                        <c:v>573.90622734248245</c:v>
                      </c:pt>
                      <c:pt idx="175">
                        <c:v>533.61041670638747</c:v>
                      </c:pt>
                      <c:pt idx="176">
                        <c:v>495.35070961688808</c:v>
                      </c:pt>
                      <c:pt idx="177">
                        <c:v>459.09906560362242</c:v>
                      </c:pt>
                      <c:pt idx="178">
                        <c:v>424.82019804086076</c:v>
                      </c:pt>
                      <c:pt idx="179">
                        <c:v>392.47232138617682</c:v>
                      </c:pt>
                      <c:pt idx="180">
                        <c:v>362.00789318791539</c:v>
                      </c:pt>
                      <c:pt idx="181">
                        <c:v>333.3743444095017</c:v>
                      </c:pt>
                      <c:pt idx="182">
                        <c:v>306.51479223031686</c:v>
                      </c:pt>
                      <c:pt idx="183">
                        <c:v>281.36873011973222</c:v>
                      </c:pt>
                      <c:pt idx="184">
                        <c:v>257.87269063222038</c:v>
                      </c:pt>
                      <c:pt idx="185">
                        <c:v>235.96087702712339</c:v>
                      </c:pt>
                      <c:pt idx="186">
                        <c:v>215.56576046728998</c:v>
                      </c:pt>
                      <c:pt idx="187">
                        <c:v>196.6186401878187</c:v>
                      </c:pt>
                      <c:pt idx="188">
                        <c:v>179.05016464194432</c:v>
                      </c:pt>
                      <c:pt idx="189">
                        <c:v>162.79081221898781</c:v>
                      </c:pt>
                      <c:pt idx="190">
                        <c:v>147.77133068356326</c:v>
                      </c:pt>
                      <c:pt idx="191">
                        <c:v>133.92313500123078</c:v>
                      </c:pt>
                      <c:pt idx="192">
                        <c:v>121.17866368979494</c:v>
                      </c:pt>
                      <c:pt idx="193">
                        <c:v>109.47169426476704</c:v>
                      </c:pt>
                      <c:pt idx="194">
                        <c:v>98.737618730338099</c:v>
                      </c:pt>
                      <c:pt idx="195">
                        <c:v>88.913680402621836</c:v>
                      </c:pt>
                      <c:pt idx="196">
                        <c:v>79.939173639820723</c:v>
                      </c:pt>
                      <c:pt idx="197">
                        <c:v>71.755608294947464</c:v>
                      </c:pt>
                      <c:pt idx="198">
                        <c:v>64.306840902080069</c:v>
                      </c:pt>
                      <c:pt idx="199">
                        <c:v>57.539174758673838</c:v>
                      </c:pt>
                      <c:pt idx="200">
                        <c:v>51.401431176515523</c:v>
                      </c:pt>
                      <c:pt idx="201">
                        <c:v>45.844994245201356</c:v>
                      </c:pt>
                      <c:pt idx="202">
                        <c:v>40.823831487567006</c:v>
                      </c:pt>
                      <c:pt idx="203">
                        <c:v>36.294492789548642</c:v>
                      </c:pt>
                      <c:pt idx="204">
                        <c:v>32.216089960902686</c:v>
                      </c:pt>
                      <c:pt idx="205">
                        <c:v>28.550259231538085</c:v>
                      </c:pt>
                      <c:pt idx="206">
                        <c:v>25.261108914399056</c:v>
                      </c:pt>
                      <c:pt idx="207">
                        <c:v>22.315154373323665</c:v>
                      </c:pt>
                      <c:pt idx="208">
                        <c:v>19.681242326427128</c:v>
                      </c:pt>
                      <c:pt idx="209">
                        <c:v>17.330466395517234</c:v>
                      </c:pt>
                      <c:pt idx="210">
                        <c:v>15.236075682857622</c:v>
                      </c:pt>
                      <c:pt idx="211">
                        <c:v>13.373378021055824</c:v>
                      </c:pt>
                      <c:pt idx="212">
                        <c:v>11.719639402544685</c:v>
                      </c:pt>
                      <c:pt idx="213">
                        <c:v>10.253980954371968</c:v>
                      </c:pt>
                      <c:pt idx="214">
                        <c:v>8.9572746838866291</c:v>
                      </c:pt>
                      <c:pt idx="215">
                        <c:v>7.8120390832223219</c:v>
                      </c:pt>
                      <c:pt idx="216">
                        <c:v>6.8023355467838886</c:v>
                      </c:pt>
                      <c:pt idx="217">
                        <c:v>5.9136664275426147</c:v>
                      </c:pt>
                      <c:pt idx="218">
                        <c:v>5.1328754359021582</c:v>
                      </c:pt>
                      <c:pt idx="219">
                        <c:v>4.448050970040943</c:v>
                      </c:pt>
                      <c:pt idx="220">
                        <c:v>3.8484328595866679</c:v>
                      </c:pt>
                      <c:pt idx="221">
                        <c:v>3.3243229056571608</c:v>
                      </c:pt>
                      <c:pt idx="222">
                        <c:v>2.8669995099532861</c:v>
                      </c:pt>
                      <c:pt idx="223">
                        <c:v>2.4686366038004457</c:v>
                      </c:pt>
                      <c:pt idx="224">
                        <c:v>2.1222270147533711</c:v>
                      </c:pt>
                      <c:pt idx="225">
                        <c:v>1.8215103434318427</c:v>
                      </c:pt>
                      <c:pt idx="226">
                        <c:v>1.5609053663714609</c:v>
                      </c:pt>
                      <c:pt idx="227">
                        <c:v>1.3354469314985442</c:v>
                      </c:pt>
                      <c:pt idx="228">
                        <c:v>1.1407272709528766</c:v>
                      </c:pt>
                      <c:pt idx="229">
                        <c:v>0.97284162091728432</c:v>
                      </c:pt>
                      <c:pt idx="230">
                        <c:v>0.82833800936613033</c:v>
                      </c:pt>
                      <c:pt idx="231">
                        <c:v>0.70417104969071864</c:v>
                      </c:pt>
                      <c:pt idx="232">
                        <c:v>0.59765956046400825</c:v>
                      </c:pt>
                      <c:pt idx="233">
                        <c:v>0.50644781863536048</c:v>
                      </c:pt>
                      <c:pt idx="234">
                        <c:v>0.42847024467289757</c:v>
                      </c:pt>
                      <c:pt idx="235">
                        <c:v>0.36191931308696851</c:v>
                      </c:pt>
                      <c:pt idx="236">
                        <c:v>0.30521647988567757</c:v>
                      </c:pt>
                      <c:pt idx="237">
                        <c:v>0.25698591937154275</c:v>
                      </c:pt>
                      <c:pt idx="238">
                        <c:v>0.21603086585598466</c:v>
                      </c:pt>
                      <c:pt idx="239">
                        <c:v>0.18131236094697875</c:v>
                      </c:pt>
                      <c:pt idx="240">
                        <c:v>0.15193021368985141</c:v>
                      </c:pt>
                      <c:pt idx="241">
                        <c:v>0.12710598868144304</c:v>
                      </c:pt>
                      <c:pt idx="242">
                        <c:v>0.10616784603758771</c:v>
                      </c:pt>
                      <c:pt idx="243">
                        <c:v>8.8537066510567614E-2</c:v>
                      </c:pt>
                      <c:pt idx="244">
                        <c:v>7.3716104896977816E-2</c:v>
                      </c:pt>
                      <c:pt idx="245">
                        <c:v>6.1278024948281828E-2</c:v>
                      </c:pt>
                      <c:pt idx="246">
                        <c:v>5.0857179126435045E-2</c:v>
                      </c:pt>
                      <c:pt idx="247">
                        <c:v>4.2141006592530943E-2</c:v>
                      </c:pt>
                      <c:pt idx="248">
                        <c:v>3.4862832659670044E-2</c:v>
                      </c:pt>
                      <c:pt idx="249">
                        <c:v>2.8795562486968136E-2</c:v>
                      </c:pt>
                      <c:pt idx="250">
                        <c:v>2.374617096500278E-2</c:v>
                      </c:pt>
                      <c:pt idx="251">
                        <c:v>1.955089948736205E-2</c:v>
                      </c:pt>
                      <c:pt idx="252">
                        <c:v>1.6071078577575094E-2</c:v>
                      </c:pt>
                      <c:pt idx="253">
                        <c:v>1.31895031186797E-2</c:v>
                      </c:pt>
                      <c:pt idx="254">
                        <c:v>1.0807294199028145E-2</c:v>
                      </c:pt>
                      <c:pt idx="255">
                        <c:v>8.8411883377005982E-3</c:v>
                      </c:pt>
                      <c:pt idx="256">
                        <c:v>7.2212010895082827E-3</c:v>
                      </c:pt>
                      <c:pt idx="257">
                        <c:v>5.8886177632706824E-3</c:v>
                      </c:pt>
                      <c:pt idx="258">
                        <c:v>4.7942692335398484E-3</c:v>
                      </c:pt>
                      <c:pt idx="259">
                        <c:v>3.897055605131412E-3</c:v>
                      </c:pt>
                      <c:pt idx="260">
                        <c:v>3.1626848247565502E-3</c:v>
                      </c:pt>
                      <c:pt idx="261">
                        <c:v>2.5625972499815327E-3</c:v>
                      </c:pt>
                      <c:pt idx="262">
                        <c:v>2.073050709316055E-3</c:v>
                      </c:pt>
                      <c:pt idx="263">
                        <c:v>1.6743437458051193E-3</c:v>
                      </c:pt>
                      <c:pt idx="264">
                        <c:v>1.3501575575770952E-3</c:v>
                      </c:pt>
                      <c:pt idx="265">
                        <c:v>1.0869996595708181E-3</c:v>
                      </c:pt>
                      <c:pt idx="266">
                        <c:v>8.7373451762864961E-4</c:v>
                      </c:pt>
                      <c:pt idx="267">
                        <c:v>7.0118837482566936E-4</c:v>
                      </c:pt>
                      <c:pt idx="268">
                        <c:v>5.6181722464119989E-4</c:v>
                      </c:pt>
                      <c:pt idx="269">
                        <c:v>4.4942840935384003E-4</c:v>
                      </c:pt>
                      <c:pt idx="270">
                        <c:v>3.5894765639307382E-4</c:v>
                      </c:pt>
                      <c:pt idx="271">
                        <c:v>2.8622453034207295E-4</c:v>
                      </c:pt>
                      <c:pt idx="272">
                        <c:v>2.2787029236533284E-4</c:v>
                      </c:pt>
                      <c:pt idx="273">
                        <c:v>1.8112303902421463E-4</c:v>
                      </c:pt>
                      <c:pt idx="274">
                        <c:v>1.4373575425600244E-4</c:v>
                      </c:pt>
                      <c:pt idx="275">
                        <c:v>1.1388356581274791E-4</c:v>
                      </c:pt>
                      <c:pt idx="276">
                        <c:v>9.0087063408951002E-5</c:v>
                      </c:pt>
                      <c:pt idx="277">
                        <c:v>7.1149021651748407E-5</c:v>
                      </c:pt>
                      <c:pt idx="278">
                        <c:v>5.6102286761717114E-5</c:v>
                      </c:pt>
                      <c:pt idx="279">
                        <c:v>4.4166941259666621E-5</c:v>
                      </c:pt>
                      <c:pt idx="280">
                        <c:v>3.4715163290496056E-5</c:v>
                      </c:pt>
                      <c:pt idx="281">
                        <c:v>2.7242454234543653E-5</c:v>
                      </c:pt>
                      <c:pt idx="282">
                        <c:v>2.1344126019736914E-5</c:v>
                      </c:pt>
                      <c:pt idx="283">
                        <c:v>1.6696123620378803E-5</c:v>
                      </c:pt>
                      <c:pt idx="284">
                        <c:v>1.3039413440614523E-5</c:v>
                      </c:pt>
                      <c:pt idx="285">
                        <c:v>1.0167298839421809E-5</c:v>
                      </c:pt>
                      <c:pt idx="286">
                        <c:v>7.9151336111231229E-6</c:v>
                      </c:pt>
                      <c:pt idx="287">
                        <c:v>6.1519959503581099E-6</c:v>
                      </c:pt>
                      <c:pt idx="288">
                        <c:v>4.7739620278610106E-6</c:v>
                      </c:pt>
                      <c:pt idx="289">
                        <c:v>3.698682125625528E-6</c:v>
                      </c:pt>
                      <c:pt idx="290">
                        <c:v>2.8610153346316474E-6</c:v>
                      </c:pt>
                      <c:pt idx="291">
                        <c:v>2.209522820607575E-6</c:v>
                      </c:pt>
                      <c:pt idx="292">
                        <c:v>1.7036560746986429E-6</c:v>
                      </c:pt>
                      <c:pt idx="293">
                        <c:v>1.3115066278315715E-6</c:v>
                      </c:pt>
                      <c:pt idx="294">
                        <c:v>1.0080084715595773E-6</c:v>
                      </c:pt>
                      <c:pt idx="295">
                        <c:v>7.7350478249401235E-7</c:v>
                      </c:pt>
                      <c:pt idx="296">
                        <c:v>5.9260724030155427E-7</c:v>
                      </c:pt>
                      <c:pt idx="297">
                        <c:v>4.5328988924455331E-7</c:v>
                      </c:pt>
                      <c:pt idx="298">
                        <c:v>3.4617064700835884E-7</c:v>
                      </c:pt>
                      <c:pt idx="299">
                        <c:v>2.6394265217015013E-7</c:v>
                      </c:pt>
                      <c:pt idx="300">
                        <c:v>2.0092502990210142E-7</c:v>
                      </c:pt>
                      <c:pt idx="301">
                        <c:v>1.5270864927928685E-7</c:v>
                      </c:pt>
                      <c:pt idx="302">
                        <c:v>1.158772977122062E-7</c:v>
                      </c:pt>
                      <c:pt idx="303">
                        <c:v>8.7788617668038295E-8</c:v>
                      </c:pt>
                      <c:pt idx="304">
                        <c:v>6.6402310523721041E-8</c:v>
                      </c:pt>
                      <c:pt idx="305">
                        <c:v>5.014565411474175E-8</c:v>
                      </c:pt>
                      <c:pt idx="306">
                        <c:v>3.7808420899011539E-8</c:v>
                      </c:pt>
                      <c:pt idx="307">
                        <c:v>2.8460918141788471E-8</c:v>
                      </c:pt>
                      <c:pt idx="308">
                        <c:v>2.1390178175734401E-8</c:v>
                      </c:pt>
                      <c:pt idx="309">
                        <c:v>1.605036920793294E-8</c:v>
                      </c:pt>
                      <c:pt idx="310">
                        <c:v>1.2024327062903036E-8</c:v>
                      </c:pt>
                      <c:pt idx="311">
                        <c:v>8.9937676391663118E-9</c:v>
                      </c:pt>
                      <c:pt idx="312">
                        <c:v>6.7162626927847721E-9</c:v>
                      </c:pt>
                      <c:pt idx="313">
                        <c:v>5.0074752848594109E-9</c:v>
                      </c:pt>
                      <c:pt idx="314">
                        <c:v>3.727477952887586E-9</c:v>
                      </c:pt>
                      <c:pt idx="315">
                        <c:v>2.7702341655363759E-9</c:v>
                      </c:pt>
                      <c:pt idx="316">
                        <c:v>2.0555261575656609E-9</c:v>
                      </c:pt>
                      <c:pt idx="317">
                        <c:v>1.5227712306125206E-9</c:v>
                      </c:pt>
                      <c:pt idx="318">
                        <c:v>1.1262931620839085E-9</c:v>
                      </c:pt>
                      <c:pt idx="319">
                        <c:v>8.3171275257754831E-10</c:v>
                      </c:pt>
                      <c:pt idx="320">
                        <c:v>6.1319753794896784E-10</c:v>
                      </c:pt>
                      <c:pt idx="321">
                        <c:v>4.5136987796345341E-10</c:v>
                      </c:pt>
                      <c:pt idx="322">
                        <c:v>3.3171863740322597E-10</c:v>
                      </c:pt>
                      <c:pt idx="323">
                        <c:v>2.4339536360267278E-10</c:v>
                      </c:pt>
                      <c:pt idx="324">
                        <c:v>1.7830349596843794E-10</c:v>
                      </c:pt>
                      <c:pt idx="325">
                        <c:v>1.3041049532867605E-10</c:v>
                      </c:pt>
                      <c:pt idx="326">
                        <c:v>9.522924899034179E-11</c:v>
                      </c:pt>
                      <c:pt idx="327">
                        <c:v>6.9427783908774399E-11</c:v>
                      </c:pt>
                      <c:pt idx="328">
                        <c:v>5.0536059546943131E-11</c:v>
                      </c:pt>
                      <c:pt idx="329">
                        <c:v>3.6726080092373111E-11</c:v>
                      </c:pt>
                      <c:pt idx="330">
                        <c:v>2.6647281340091568E-11</c:v>
                      </c:pt>
                      <c:pt idx="331">
                        <c:v>1.930351361444332E-11</c:v>
                      </c:pt>
                      <c:pt idx="332">
                        <c:v>1.3961270900428747E-11</c:v>
                      </c:pt>
                      <c:pt idx="333">
                        <c:v>1.0081349492465468E-11</c:v>
                      </c:pt>
                      <c:pt idx="334">
                        <c:v>7.2680434727212961E-12</c:v>
                      </c:pt>
                      <c:pt idx="335">
                        <c:v>5.231442914519058E-12</c:v>
                      </c:pt>
                      <c:pt idx="336">
                        <c:v>3.7595043687940492E-12</c:v>
                      </c:pt>
                      <c:pt idx="337">
                        <c:v>2.6973967248256429E-12</c:v>
                      </c:pt>
                      <c:pt idx="338">
                        <c:v>1.9322538739685645E-12</c:v>
                      </c:pt>
                      <c:pt idx="339">
                        <c:v>1.3819383732367354E-12</c:v>
                      </c:pt>
                      <c:pt idx="340">
                        <c:v>9.8677535619154029E-13</c:v>
                      </c:pt>
                      <c:pt idx="341">
                        <c:v>7.0348208512983224E-13</c:v>
                      </c:pt>
                      <c:pt idx="342">
                        <c:v>5.0071767079057266E-13</c:v>
                      </c:pt>
                      <c:pt idx="343">
                        <c:v>3.5582620053015536E-13</c:v>
                      </c:pt>
                      <c:pt idx="344">
                        <c:v>2.5245737204659127E-13</c:v>
                      </c:pt>
                      <c:pt idx="345">
                        <c:v>1.7883121193238825E-13</c:v>
                      </c:pt>
                      <c:pt idx="346">
                        <c:v>1.2647471552101964E-13</c:v>
                      </c:pt>
                      <c:pt idx="347">
                        <c:v>8.9303654498926017E-14</c:v>
                      </c:pt>
                      <c:pt idx="348">
                        <c:v>6.2956399217594585E-14</c:v>
                      </c:pt>
                      <c:pt idx="349">
                        <c:v>4.4311419080331839E-14</c:v>
                      </c:pt>
                      <c:pt idx="350">
                        <c:v>3.1138419513197994E-14</c:v>
                      </c:pt>
                      <c:pt idx="351">
                        <c:v>2.1846536816641786E-14</c:v>
                      </c:pt>
                      <c:pt idx="352">
                        <c:v>1.5302900887018959E-14</c:v>
                      </c:pt>
                      <c:pt idx="353">
                        <c:v>1.0702125973942099E-14</c:v>
                      </c:pt>
                      <c:pt idx="354">
                        <c:v>7.4725956165494451E-15</c:v>
                      </c:pt>
                      <c:pt idx="355">
                        <c:v>5.2092839613841316E-15</c:v>
                      </c:pt>
                      <c:pt idx="356">
                        <c:v>3.6256820084960633E-15</c:v>
                      </c:pt>
                      <c:pt idx="357">
                        <c:v>2.5194545026416943E-15</c:v>
                      </c:pt>
                      <c:pt idx="358">
                        <c:v>1.7479477944031263E-15</c:v>
                      </c:pt>
                      <c:pt idx="359">
                        <c:v>1.2107529161966492E-15</c:v>
                      </c:pt>
                      <c:pt idx="360">
                        <c:v>8.3731277784560586E-16</c:v>
                      </c:pt>
                      <c:pt idx="361">
                        <c:v>5.7812938312952086E-16</c:v>
                      </c:pt>
                      <c:pt idx="362">
                        <c:v>3.9853594298824682E-16</c:v>
                      </c:pt>
                      <c:pt idx="363">
                        <c:v>2.7429322265843446E-16</c:v>
                      </c:pt>
                      <c:pt idx="364">
                        <c:v>1.884810911900559E-16</c:v>
                      </c:pt>
                      <c:pt idx="365">
                        <c:v>1.2930806910055164E-16</c:v>
                      </c:pt>
                      <c:pt idx="366">
                        <c:v>8.8570397684257673E-17</c:v>
                      </c:pt>
                      <c:pt idx="367">
                        <c:v>6.0569876974855506E-17</c:v>
                      </c:pt>
                      <c:pt idx="368">
                        <c:v>4.135518017269343E-17</c:v>
                      </c:pt>
                      <c:pt idx="369">
                        <c:v>2.8190856558872265E-17</c:v>
                      </c:pt>
                      <c:pt idx="370">
                        <c:v>1.9186323161568365E-17</c:v>
                      </c:pt>
                      <c:pt idx="371">
                        <c:v>1.3037081105863913E-17</c:v>
                      </c:pt>
                      <c:pt idx="372">
                        <c:v>8.844516742353331E-18</c:v>
                      </c:pt>
                      <c:pt idx="373">
                        <c:v>5.9906366374923862E-18</c:v>
                      </c:pt>
                      <c:pt idx="374">
                        <c:v>4.0511374351265876E-18</c:v>
                      </c:pt>
                      <c:pt idx="375">
                        <c:v>2.7351812106749736E-18</c:v>
                      </c:pt>
                      <c:pt idx="376">
                        <c:v>1.8437428992924918E-18</c:v>
                      </c:pt>
                      <c:pt idx="377">
                        <c:v>1.2408513168108564E-18</c:v>
                      </c:pt>
                      <c:pt idx="378">
                        <c:v>8.337661512443554E-19</c:v>
                      </c:pt>
                      <c:pt idx="379">
                        <c:v>5.5933745590953621E-19</c:v>
                      </c:pt>
                      <c:pt idx="380">
                        <c:v>3.7463528105462994E-19</c:v>
                      </c:pt>
                      <c:pt idx="381">
                        <c:v>2.5052356021319632E-19</c:v>
                      </c:pt>
                      <c:pt idx="382">
                        <c:v>1.6726058221570248E-19</c:v>
                      </c:pt>
                      <c:pt idx="383">
                        <c:v>1.1149201442732762E-19</c:v>
                      </c:pt>
                      <c:pt idx="384">
                        <c:v>7.4199170350411361E-20</c:v>
                      </c:pt>
                      <c:pt idx="385">
                        <c:v>4.9301424189154025E-20</c:v>
                      </c:pt>
                      <c:pt idx="386">
                        <c:v>3.2705817551374148E-20</c:v>
                      </c:pt>
                      <c:pt idx="387">
                        <c:v>2.1661856932406697E-20</c:v>
                      </c:pt>
                      <c:pt idx="388">
                        <c:v>1.4324236587355685E-20</c:v>
                      </c:pt>
                      <c:pt idx="389">
                        <c:v>9.4569788240620521E-21</c:v>
                      </c:pt>
                      <c:pt idx="390">
                        <c:v>6.2335934785575822E-21</c:v>
                      </c:pt>
                      <c:pt idx="391">
                        <c:v>4.1023212369134198E-21</c:v>
                      </c:pt>
                      <c:pt idx="392">
                        <c:v>2.6954171225737281E-21</c:v>
                      </c:pt>
                      <c:pt idx="393">
                        <c:v>1.7681838897555715E-21</c:v>
                      </c:pt>
                      <c:pt idx="394">
                        <c:v>1.1580678488587222E-21</c:v>
                      </c:pt>
                      <c:pt idx="395">
                        <c:v>7.5726120581110083E-22</c:v>
                      </c:pt>
                      <c:pt idx="396">
                        <c:v>4.9438187646282857E-22</c:v>
                      </c:pt>
                      <c:pt idx="397">
                        <c:v>3.2224375034808683E-22</c:v>
                      </c:pt>
                      <c:pt idx="398">
                        <c:v>2.0970635608734334E-22</c:v>
                      </c:pt>
                      <c:pt idx="399">
                        <c:v>1.3625229096604239E-22</c:v>
                      </c:pt>
                      <c:pt idx="400">
                        <c:v>8.8385528176533719E-23</c:v>
                      </c:pt>
                      <c:pt idx="401">
                        <c:v>5.7243165067031489E-23</c:v>
                      </c:pt>
                      <c:pt idx="402">
                        <c:v>3.7014445220990904E-23</c:v>
                      </c:pt>
                      <c:pt idx="403">
                        <c:v>2.3895932300764906E-23</c:v>
                      </c:pt>
                      <c:pt idx="404">
                        <c:v>1.5402167524069377E-23</c:v>
                      </c:pt>
                      <c:pt idx="405">
                        <c:v>9.9116243770571934E-24</c:v>
                      </c:pt>
                      <c:pt idx="406">
                        <c:v>6.3681451875311103E-24</c:v>
                      </c:pt>
                      <c:pt idx="407">
                        <c:v>4.0849449326091338E-24</c:v>
                      </c:pt>
                      <c:pt idx="408">
                        <c:v>2.6161617110412116E-24</c:v>
                      </c:pt>
                      <c:pt idx="409">
                        <c:v>1.6728156887618864E-24</c:v>
                      </c:pt>
                      <c:pt idx="410">
                        <c:v>1.0679151051639351E-24</c:v>
                      </c:pt>
                      <c:pt idx="411">
                        <c:v>6.8066041596816866E-25</c:v>
                      </c:pt>
                      <c:pt idx="412">
                        <c:v>4.3314109386815404E-25</c:v>
                      </c:pt>
                      <c:pt idx="413">
                        <c:v>2.7519048395619877E-25</c:v>
                      </c:pt>
                      <c:pt idx="414">
                        <c:v>1.7455912802767809E-25</c:v>
                      </c:pt>
                      <c:pt idx="415">
                        <c:v>1.1054951573792856E-25</c:v>
                      </c:pt>
                      <c:pt idx="416">
                        <c:v>6.9899851642582249E-26</c:v>
                      </c:pt>
                      <c:pt idx="417">
                        <c:v>4.4126633165322886E-26</c:v>
                      </c:pt>
                      <c:pt idx="418">
                        <c:v>2.7811887210804976E-26</c:v>
                      </c:pt>
                      <c:pt idx="419">
                        <c:v>1.7501096337315915E-26</c:v>
                      </c:pt>
                      <c:pt idx="420">
                        <c:v>1.0995251819247477E-26</c:v>
                      </c:pt>
                      <c:pt idx="421">
                        <c:v>6.8968413181643732E-27</c:v>
                      </c:pt>
                      <c:pt idx="422">
                        <c:v>4.3191711776075075E-27</c:v>
                      </c:pt>
                      <c:pt idx="423">
                        <c:v>2.7005717958073393E-27</c:v>
                      </c:pt>
                      <c:pt idx="424">
                        <c:v>1.6858392766179683E-27</c:v>
                      </c:pt>
                      <c:pt idx="425">
                        <c:v>1.0507072688740841E-27</c:v>
                      </c:pt>
                      <c:pt idx="426">
                        <c:v>6.5381131836047771E-28</c:v>
                      </c:pt>
                      <c:pt idx="427">
                        <c:v>4.0618909637743446E-28</c:v>
                      </c:pt>
                      <c:pt idx="428">
                        <c:v>2.519470145788265E-28</c:v>
                      </c:pt>
                      <c:pt idx="429">
                        <c:v>1.5602539864061301E-28</c:v>
                      </c:pt>
                      <c:pt idx="430">
                        <c:v>9.646871952489974E-29</c:v>
                      </c:pt>
                      <c:pt idx="431">
                        <c:v>5.955014947036758E-29</c:v>
                      </c:pt>
                      <c:pt idx="432">
                        <c:v>3.6701543294437876E-29</c:v>
                      </c:pt>
                      <c:pt idx="433">
                        <c:v>2.2583483167567696E-29</c:v>
                      </c:pt>
                      <c:pt idx="434">
                        <c:v>1.3874030811868822E-29</c:v>
                      </c:pt>
                      <c:pt idx="435">
                        <c:v>8.5098031082003953E-30</c:v>
                      </c:pt>
                      <c:pt idx="436">
                        <c:v>5.2112450784096129E-30</c:v>
                      </c:pt>
                      <c:pt idx="437">
                        <c:v>3.186167569872119E-30</c:v>
                      </c:pt>
                      <c:pt idx="438">
                        <c:v>1.9449160336836311E-30</c:v>
                      </c:pt>
                      <c:pt idx="439">
                        <c:v>1.1853271421311243E-30</c:v>
                      </c:pt>
                      <c:pt idx="440">
                        <c:v>7.2124153759148742E-31</c:v>
                      </c:pt>
                      <c:pt idx="441">
                        <c:v>4.3815559401778006E-31</c:v>
                      </c:pt>
                      <c:pt idx="442">
                        <c:v>2.6575480149638492E-31</c:v>
                      </c:pt>
                      <c:pt idx="443">
                        <c:v>1.6093073978848838E-31</c:v>
                      </c:pt>
                      <c:pt idx="444">
                        <c:v>9.7297576830703231E-32</c:v>
                      </c:pt>
                      <c:pt idx="445">
                        <c:v>5.873137519335953E-32</c:v>
                      </c:pt>
                      <c:pt idx="446">
                        <c:v>3.5395124503969279E-32</c:v>
                      </c:pt>
                      <c:pt idx="447">
                        <c:v>2.1297167545280844E-32</c:v>
                      </c:pt>
                      <c:pt idx="448">
                        <c:v>1.2793971517390839E-32</c:v>
                      </c:pt>
                      <c:pt idx="449">
                        <c:v>7.6735095929941044E-33</c:v>
                      </c:pt>
                      <c:pt idx="450">
                        <c:v>4.5950244866843341E-33</c:v>
                      </c:pt>
                      <c:pt idx="451">
                        <c:v>2.7471776752913424E-33</c:v>
                      </c:pt>
                      <c:pt idx="452">
                        <c:v>1.6397996746606494E-33</c:v>
                      </c:pt>
                      <c:pt idx="453">
                        <c:v>9.7723715812728841E-34</c:v>
                      </c:pt>
                      <c:pt idx="454">
                        <c:v>5.8145254676887964E-34</c:v>
                      </c:pt>
                      <c:pt idx="455">
                        <c:v>3.4540904892418563E-34</c:v>
                      </c:pt>
                      <c:pt idx="456">
                        <c:v>2.048605213185217E-34</c:v>
                      </c:pt>
                      <c:pt idx="457">
                        <c:v>1.2130758728665958E-34</c:v>
                      </c:pt>
                      <c:pt idx="458">
                        <c:v>7.171711081966539E-35</c:v>
                      </c:pt>
                      <c:pt idx="459">
                        <c:v>4.233141000307763E-35</c:v>
                      </c:pt>
                      <c:pt idx="460">
                        <c:v>2.4946396022307829E-35</c:v>
                      </c:pt>
                      <c:pt idx="461">
                        <c:v>1.4677700419754223E-35</c:v>
                      </c:pt>
                      <c:pt idx="462">
                        <c:v>8.6221059429177103E-36</c:v>
                      </c:pt>
                      <c:pt idx="463">
                        <c:v>5.0567772018946784E-36</c:v>
                      </c:pt>
                      <c:pt idx="464">
                        <c:v>2.9610068536592062E-36</c:v>
                      </c:pt>
                      <c:pt idx="465">
                        <c:v>1.7310520823604951E-36</c:v>
                      </c:pt>
                      <c:pt idx="466">
                        <c:v>1.0103828957965854E-36</c:v>
                      </c:pt>
                      <c:pt idx="467">
                        <c:v>5.8879886675402723E-37</c:v>
                      </c:pt>
                      <c:pt idx="468">
                        <c:v>3.4257295514512267E-37</c:v>
                      </c:pt>
                      <c:pt idx="469">
                        <c:v>1.9899598382607962E-37</c:v>
                      </c:pt>
                      <c:pt idx="470">
                        <c:v>1.1540926568428719E-37</c:v>
                      </c:pt>
                      <c:pt idx="471">
                        <c:v>6.6825493218257717E-38</c:v>
                      </c:pt>
                      <c:pt idx="472">
                        <c:v>3.8632142713481532E-38</c:v>
                      </c:pt>
                      <c:pt idx="473">
                        <c:v>2.2297724719442731E-38</c:v>
                      </c:pt>
                      <c:pt idx="474">
                        <c:v>1.2849239705997371E-38</c:v>
                      </c:pt>
                      <c:pt idx="475">
                        <c:v>7.3926380192474982E-39</c:v>
                      </c:pt>
                      <c:pt idx="476">
                        <c:v>4.2464555330268175E-39</c:v>
                      </c:pt>
                      <c:pt idx="477">
                        <c:v>2.4353357760648849E-39</c:v>
                      </c:pt>
                      <c:pt idx="478">
                        <c:v>1.3944284844229753E-39</c:v>
                      </c:pt>
                      <c:pt idx="479">
                        <c:v>7.9714765229396229E-40</c:v>
                      </c:pt>
                      <c:pt idx="480">
                        <c:v>4.5497383951404255E-40</c:v>
                      </c:pt>
                      <c:pt idx="481">
                        <c:v>2.5926220438115598E-40</c:v>
                      </c:pt>
                      <c:pt idx="482">
                        <c:v>1.4750173253700441E-40</c:v>
                      </c:pt>
                      <c:pt idx="483">
                        <c:v>8.3783820975034743E-41</c:v>
                      </c:pt>
                      <c:pt idx="484">
                        <c:v>4.7514737293199757E-41</c:v>
                      </c:pt>
                      <c:pt idx="485">
                        <c:v>2.6903056958324506E-41</c:v>
                      </c:pt>
                      <c:pt idx="486">
                        <c:v>1.520827856046651E-41</c:v>
                      </c:pt>
                      <c:pt idx="487">
                        <c:v>8.5834842578380017E-42</c:v>
                      </c:pt>
                      <c:pt idx="488">
                        <c:v>4.8367350745285003E-42</c:v>
                      </c:pt>
                      <c:pt idx="489">
                        <c:v>2.7211100991208805E-42</c:v>
                      </c:pt>
                      <c:pt idx="490">
                        <c:v>1.5284282529397479E-42</c:v>
                      </c:pt>
                      <c:pt idx="491">
                        <c:v>8.5713480136792055E-43</c:v>
                      </c:pt>
                      <c:pt idx="492">
                        <c:v>4.7990837521225983E-43</c:v>
                      </c:pt>
                      <c:pt idx="493">
                        <c:v>2.6827033927032254E-43</c:v>
                      </c:pt>
                      <c:pt idx="494">
                        <c:v>1.4972423978164158E-43</c:v>
                      </c:pt>
                      <c:pt idx="495">
                        <c:v>8.3428935756407682E-44</c:v>
                      </c:pt>
                      <c:pt idx="496">
                        <c:v>4.6413724433754939E-44</c:v>
                      </c:pt>
                      <c:pt idx="497">
                        <c:v>2.5779902118567732E-44</c:v>
                      </c:pt>
                      <c:pt idx="498">
                        <c:v>1.4296220486756697E-44</c:v>
                      </c:pt>
                      <c:pt idx="499">
                        <c:v>7.9152810458520075E-45</c:v>
                      </c:pt>
                      <c:pt idx="500">
                        <c:v>4.3753879961282646E-45</c:v>
                      </c:pt>
                      <c:pt idx="501">
                        <c:v>2.4147486444306098E-45</c:v>
                      </c:pt>
                      <c:pt idx="502">
                        <c:v>1.330553739010312E-45</c:v>
                      </c:pt>
                      <c:pt idx="503">
                        <c:v>7.3197801524263795E-46</c:v>
                      </c:pt>
                      <c:pt idx="504">
                        <c:v>4.020395551559395E-46</c:v>
                      </c:pt>
                      <c:pt idx="505">
                        <c:v>2.2046754143806356E-46</c:v>
                      </c:pt>
                      <c:pt idx="506">
                        <c:v>1.2070511194459165E-46</c:v>
                      </c:pt>
                      <c:pt idx="507">
                        <c:v>6.5979921740398308E-47</c:v>
                      </c:pt>
                      <c:pt idx="508">
                        <c:v>3.6008336449453832E-47</c:v>
                      </c:pt>
                      <c:pt idx="509">
                        <c:v>1.9620020121331633E-47</c:v>
                      </c:pt>
                      <c:pt idx="510">
                        <c:v>1.0673355328836464E-47</c:v>
                      </c:pt>
                      <c:pt idx="511">
                        <c:v>5.7970576069949967E-48</c:v>
                      </c:pt>
                      <c:pt idx="512">
                        <c:v>3.1435429117328668E-48</c:v>
                      </c:pt>
                      <c:pt idx="513">
                        <c:v>1.7019088595532878E-48</c:v>
                      </c:pt>
                      <c:pt idx="514">
                        <c:v>9.1993752365903719E-49</c:v>
                      </c:pt>
                      <c:pt idx="515">
                        <c:v>4.9646141112936194E-49</c:v>
                      </c:pt>
                      <c:pt idx="516">
                        <c:v>2.6749630647506648E-49</c:v>
                      </c:pt>
                      <c:pt idx="517">
                        <c:v>1.4389815014538371E-49</c:v>
                      </c:pt>
                      <c:pt idx="518">
                        <c:v>7.7285453746715552E-50</c:v>
                      </c:pt>
                      <c:pt idx="519">
                        <c:v>4.144245169274398E-50</c:v>
                      </c:pt>
                      <c:pt idx="520">
                        <c:v>2.218698284724691E-50</c:v>
                      </c:pt>
                      <c:pt idx="521">
                        <c:v>1.1859221595647083E-50</c:v>
                      </c:pt>
                      <c:pt idx="522">
                        <c:v>6.3287690772159878E-51</c:v>
                      </c:pt>
                      <c:pt idx="523">
                        <c:v>3.3719990508876291E-51</c:v>
                      </c:pt>
                      <c:pt idx="524">
                        <c:v>1.7937452611790468E-51</c:v>
                      </c:pt>
                      <c:pt idx="525">
                        <c:v>9.5266282536172775E-52</c:v>
                      </c:pt>
                      <c:pt idx="526">
                        <c:v>5.0515284035494638E-52</c:v>
                      </c:pt>
                      <c:pt idx="527">
                        <c:v>2.6743085251597739E-52</c:v>
                      </c:pt>
                      <c:pt idx="528">
                        <c:v>1.4135310316318663E-52</c:v>
                      </c:pt>
                      <c:pt idx="529">
                        <c:v>7.4594071806630029E-53</c:v>
                      </c:pt>
                      <c:pt idx="530">
                        <c:v>3.9301435214173662E-53</c:v>
                      </c:pt>
                      <c:pt idx="531">
                        <c:v>2.0673672640278253E-53</c:v>
                      </c:pt>
                      <c:pt idx="532">
                        <c:v>1.0857553768929032E-53</c:v>
                      </c:pt>
                      <c:pt idx="533">
                        <c:v>5.6931348555827064E-54</c:v>
                      </c:pt>
                      <c:pt idx="534">
                        <c:v>2.9804104849333075E-54</c:v>
                      </c:pt>
                      <c:pt idx="535">
                        <c:v>1.5577789202256478E-54</c:v>
                      </c:pt>
                      <c:pt idx="536">
                        <c:v>8.1290667871842626E-55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2F88-49AC-B25D-01174FC52EE3}"/>
                  </c:ext>
                </c:extLst>
              </c15:ser>
            </c15:filteredScatterSeries>
            <c15:filteredScatterSeries>
              <c15:ser>
                <c:idx val="7"/>
                <c:order val="4"/>
                <c:tx>
                  <c:v>Sum of 1 and 2</c:v>
                </c:tx>
                <c:spPr>
                  <a:ln w="57150"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LA_County_Covid19_cases_deaths_!$A$5:$A$541</c15:sqref>
                        </c15:formulaRef>
                      </c:ext>
                    </c:extLst>
                    <c:numCache>
                      <c:formatCode>General</c:formatCode>
                      <c:ptCount val="53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  <c:pt idx="250">
                        <c:v>251</c:v>
                      </c:pt>
                      <c:pt idx="251">
                        <c:v>252</c:v>
                      </c:pt>
                      <c:pt idx="252">
                        <c:v>253</c:v>
                      </c:pt>
                      <c:pt idx="253">
                        <c:v>254</c:v>
                      </c:pt>
                      <c:pt idx="254">
                        <c:v>255</c:v>
                      </c:pt>
                      <c:pt idx="255">
                        <c:v>256</c:v>
                      </c:pt>
                      <c:pt idx="256">
                        <c:v>257</c:v>
                      </c:pt>
                      <c:pt idx="257">
                        <c:v>258</c:v>
                      </c:pt>
                      <c:pt idx="258">
                        <c:v>259</c:v>
                      </c:pt>
                      <c:pt idx="259">
                        <c:v>260</c:v>
                      </c:pt>
                      <c:pt idx="260">
                        <c:v>261</c:v>
                      </c:pt>
                      <c:pt idx="261">
                        <c:v>262</c:v>
                      </c:pt>
                      <c:pt idx="262">
                        <c:v>263</c:v>
                      </c:pt>
                      <c:pt idx="263">
                        <c:v>264</c:v>
                      </c:pt>
                      <c:pt idx="264">
                        <c:v>265</c:v>
                      </c:pt>
                      <c:pt idx="265">
                        <c:v>266</c:v>
                      </c:pt>
                      <c:pt idx="266">
                        <c:v>267</c:v>
                      </c:pt>
                      <c:pt idx="267">
                        <c:v>268</c:v>
                      </c:pt>
                      <c:pt idx="268">
                        <c:v>269</c:v>
                      </c:pt>
                      <c:pt idx="269">
                        <c:v>270</c:v>
                      </c:pt>
                      <c:pt idx="270">
                        <c:v>271</c:v>
                      </c:pt>
                      <c:pt idx="271">
                        <c:v>272</c:v>
                      </c:pt>
                      <c:pt idx="272">
                        <c:v>273</c:v>
                      </c:pt>
                      <c:pt idx="273">
                        <c:v>274</c:v>
                      </c:pt>
                      <c:pt idx="274">
                        <c:v>275</c:v>
                      </c:pt>
                      <c:pt idx="275">
                        <c:v>276</c:v>
                      </c:pt>
                      <c:pt idx="276">
                        <c:v>277</c:v>
                      </c:pt>
                      <c:pt idx="277">
                        <c:v>278</c:v>
                      </c:pt>
                      <c:pt idx="278">
                        <c:v>279</c:v>
                      </c:pt>
                      <c:pt idx="279">
                        <c:v>280</c:v>
                      </c:pt>
                      <c:pt idx="280">
                        <c:v>281</c:v>
                      </c:pt>
                      <c:pt idx="281">
                        <c:v>282</c:v>
                      </c:pt>
                      <c:pt idx="282">
                        <c:v>283</c:v>
                      </c:pt>
                      <c:pt idx="283">
                        <c:v>284</c:v>
                      </c:pt>
                      <c:pt idx="284">
                        <c:v>285</c:v>
                      </c:pt>
                      <c:pt idx="285">
                        <c:v>286</c:v>
                      </c:pt>
                      <c:pt idx="286">
                        <c:v>287</c:v>
                      </c:pt>
                      <c:pt idx="287">
                        <c:v>288</c:v>
                      </c:pt>
                      <c:pt idx="288">
                        <c:v>289</c:v>
                      </c:pt>
                      <c:pt idx="289">
                        <c:v>290</c:v>
                      </c:pt>
                      <c:pt idx="290">
                        <c:v>291</c:v>
                      </c:pt>
                      <c:pt idx="291">
                        <c:v>292</c:v>
                      </c:pt>
                      <c:pt idx="292">
                        <c:v>293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296</c:v>
                      </c:pt>
                      <c:pt idx="296">
                        <c:v>297</c:v>
                      </c:pt>
                      <c:pt idx="297">
                        <c:v>298</c:v>
                      </c:pt>
                      <c:pt idx="298">
                        <c:v>299</c:v>
                      </c:pt>
                      <c:pt idx="299">
                        <c:v>300</c:v>
                      </c:pt>
                      <c:pt idx="300">
                        <c:v>301</c:v>
                      </c:pt>
                      <c:pt idx="301">
                        <c:v>302</c:v>
                      </c:pt>
                      <c:pt idx="302">
                        <c:v>303</c:v>
                      </c:pt>
                      <c:pt idx="303">
                        <c:v>304</c:v>
                      </c:pt>
                      <c:pt idx="304">
                        <c:v>305</c:v>
                      </c:pt>
                      <c:pt idx="305">
                        <c:v>306</c:v>
                      </c:pt>
                      <c:pt idx="306">
                        <c:v>307</c:v>
                      </c:pt>
                      <c:pt idx="307">
                        <c:v>308</c:v>
                      </c:pt>
                      <c:pt idx="308">
                        <c:v>309</c:v>
                      </c:pt>
                      <c:pt idx="309">
                        <c:v>310</c:v>
                      </c:pt>
                      <c:pt idx="310">
                        <c:v>311</c:v>
                      </c:pt>
                      <c:pt idx="311">
                        <c:v>312</c:v>
                      </c:pt>
                      <c:pt idx="312">
                        <c:v>313</c:v>
                      </c:pt>
                      <c:pt idx="313">
                        <c:v>314</c:v>
                      </c:pt>
                      <c:pt idx="314">
                        <c:v>315</c:v>
                      </c:pt>
                      <c:pt idx="315">
                        <c:v>316</c:v>
                      </c:pt>
                      <c:pt idx="316">
                        <c:v>317</c:v>
                      </c:pt>
                      <c:pt idx="317">
                        <c:v>318</c:v>
                      </c:pt>
                      <c:pt idx="318">
                        <c:v>319</c:v>
                      </c:pt>
                      <c:pt idx="319">
                        <c:v>320</c:v>
                      </c:pt>
                      <c:pt idx="320">
                        <c:v>321</c:v>
                      </c:pt>
                      <c:pt idx="321">
                        <c:v>322</c:v>
                      </c:pt>
                      <c:pt idx="322">
                        <c:v>323</c:v>
                      </c:pt>
                      <c:pt idx="323">
                        <c:v>324</c:v>
                      </c:pt>
                      <c:pt idx="324">
                        <c:v>325</c:v>
                      </c:pt>
                      <c:pt idx="325">
                        <c:v>326</c:v>
                      </c:pt>
                      <c:pt idx="326">
                        <c:v>327</c:v>
                      </c:pt>
                      <c:pt idx="327">
                        <c:v>328</c:v>
                      </c:pt>
                      <c:pt idx="328">
                        <c:v>329</c:v>
                      </c:pt>
                      <c:pt idx="329">
                        <c:v>330</c:v>
                      </c:pt>
                      <c:pt idx="330">
                        <c:v>331</c:v>
                      </c:pt>
                      <c:pt idx="331">
                        <c:v>332</c:v>
                      </c:pt>
                      <c:pt idx="332">
                        <c:v>333</c:v>
                      </c:pt>
                      <c:pt idx="333">
                        <c:v>334</c:v>
                      </c:pt>
                      <c:pt idx="334">
                        <c:v>335</c:v>
                      </c:pt>
                      <c:pt idx="335">
                        <c:v>336</c:v>
                      </c:pt>
                      <c:pt idx="336">
                        <c:v>337</c:v>
                      </c:pt>
                      <c:pt idx="337">
                        <c:v>338</c:v>
                      </c:pt>
                      <c:pt idx="338">
                        <c:v>339</c:v>
                      </c:pt>
                      <c:pt idx="339">
                        <c:v>340</c:v>
                      </c:pt>
                      <c:pt idx="340">
                        <c:v>341</c:v>
                      </c:pt>
                      <c:pt idx="341">
                        <c:v>342</c:v>
                      </c:pt>
                      <c:pt idx="342">
                        <c:v>343</c:v>
                      </c:pt>
                      <c:pt idx="343">
                        <c:v>344</c:v>
                      </c:pt>
                      <c:pt idx="344">
                        <c:v>345</c:v>
                      </c:pt>
                      <c:pt idx="345">
                        <c:v>346</c:v>
                      </c:pt>
                      <c:pt idx="346">
                        <c:v>347</c:v>
                      </c:pt>
                      <c:pt idx="347">
                        <c:v>348</c:v>
                      </c:pt>
                      <c:pt idx="348">
                        <c:v>349</c:v>
                      </c:pt>
                      <c:pt idx="349">
                        <c:v>350</c:v>
                      </c:pt>
                      <c:pt idx="350">
                        <c:v>351</c:v>
                      </c:pt>
                      <c:pt idx="351">
                        <c:v>352</c:v>
                      </c:pt>
                      <c:pt idx="352">
                        <c:v>353</c:v>
                      </c:pt>
                      <c:pt idx="353">
                        <c:v>354</c:v>
                      </c:pt>
                      <c:pt idx="354">
                        <c:v>355</c:v>
                      </c:pt>
                      <c:pt idx="355">
                        <c:v>356</c:v>
                      </c:pt>
                      <c:pt idx="356">
                        <c:v>357</c:v>
                      </c:pt>
                      <c:pt idx="357">
                        <c:v>358</c:v>
                      </c:pt>
                      <c:pt idx="358">
                        <c:v>359</c:v>
                      </c:pt>
                      <c:pt idx="359">
                        <c:v>360</c:v>
                      </c:pt>
                      <c:pt idx="360">
                        <c:v>361</c:v>
                      </c:pt>
                      <c:pt idx="361">
                        <c:v>362</c:v>
                      </c:pt>
                      <c:pt idx="362">
                        <c:v>363</c:v>
                      </c:pt>
                      <c:pt idx="363">
                        <c:v>364</c:v>
                      </c:pt>
                      <c:pt idx="364">
                        <c:v>365</c:v>
                      </c:pt>
                      <c:pt idx="365">
                        <c:v>366</c:v>
                      </c:pt>
                      <c:pt idx="366">
                        <c:v>367</c:v>
                      </c:pt>
                      <c:pt idx="367">
                        <c:v>368</c:v>
                      </c:pt>
                      <c:pt idx="368">
                        <c:v>369</c:v>
                      </c:pt>
                      <c:pt idx="369">
                        <c:v>370</c:v>
                      </c:pt>
                      <c:pt idx="370">
                        <c:v>371</c:v>
                      </c:pt>
                      <c:pt idx="371">
                        <c:v>372</c:v>
                      </c:pt>
                      <c:pt idx="372">
                        <c:v>373</c:v>
                      </c:pt>
                      <c:pt idx="373">
                        <c:v>374</c:v>
                      </c:pt>
                      <c:pt idx="374">
                        <c:v>375</c:v>
                      </c:pt>
                      <c:pt idx="375">
                        <c:v>376</c:v>
                      </c:pt>
                      <c:pt idx="376">
                        <c:v>377</c:v>
                      </c:pt>
                      <c:pt idx="377">
                        <c:v>378</c:v>
                      </c:pt>
                      <c:pt idx="378">
                        <c:v>379</c:v>
                      </c:pt>
                      <c:pt idx="379">
                        <c:v>380</c:v>
                      </c:pt>
                      <c:pt idx="380">
                        <c:v>381</c:v>
                      </c:pt>
                      <c:pt idx="381">
                        <c:v>382</c:v>
                      </c:pt>
                      <c:pt idx="382">
                        <c:v>383</c:v>
                      </c:pt>
                      <c:pt idx="383">
                        <c:v>384</c:v>
                      </c:pt>
                      <c:pt idx="384">
                        <c:v>385</c:v>
                      </c:pt>
                      <c:pt idx="385">
                        <c:v>386</c:v>
                      </c:pt>
                      <c:pt idx="386">
                        <c:v>387</c:v>
                      </c:pt>
                      <c:pt idx="387">
                        <c:v>388</c:v>
                      </c:pt>
                      <c:pt idx="388">
                        <c:v>389</c:v>
                      </c:pt>
                      <c:pt idx="389">
                        <c:v>390</c:v>
                      </c:pt>
                      <c:pt idx="390">
                        <c:v>391</c:v>
                      </c:pt>
                      <c:pt idx="391">
                        <c:v>392</c:v>
                      </c:pt>
                      <c:pt idx="392">
                        <c:v>393</c:v>
                      </c:pt>
                      <c:pt idx="393">
                        <c:v>394</c:v>
                      </c:pt>
                      <c:pt idx="394">
                        <c:v>395</c:v>
                      </c:pt>
                      <c:pt idx="395">
                        <c:v>396</c:v>
                      </c:pt>
                      <c:pt idx="396">
                        <c:v>397</c:v>
                      </c:pt>
                      <c:pt idx="397">
                        <c:v>398</c:v>
                      </c:pt>
                      <c:pt idx="398">
                        <c:v>399</c:v>
                      </c:pt>
                      <c:pt idx="399">
                        <c:v>400</c:v>
                      </c:pt>
                      <c:pt idx="400">
                        <c:v>401</c:v>
                      </c:pt>
                      <c:pt idx="401">
                        <c:v>402</c:v>
                      </c:pt>
                      <c:pt idx="402">
                        <c:v>403</c:v>
                      </c:pt>
                      <c:pt idx="403">
                        <c:v>404</c:v>
                      </c:pt>
                      <c:pt idx="404">
                        <c:v>405</c:v>
                      </c:pt>
                      <c:pt idx="405">
                        <c:v>406</c:v>
                      </c:pt>
                      <c:pt idx="406">
                        <c:v>407</c:v>
                      </c:pt>
                      <c:pt idx="407">
                        <c:v>408</c:v>
                      </c:pt>
                      <c:pt idx="408">
                        <c:v>409</c:v>
                      </c:pt>
                      <c:pt idx="409">
                        <c:v>410</c:v>
                      </c:pt>
                      <c:pt idx="410">
                        <c:v>411</c:v>
                      </c:pt>
                      <c:pt idx="411">
                        <c:v>412</c:v>
                      </c:pt>
                      <c:pt idx="412">
                        <c:v>413</c:v>
                      </c:pt>
                      <c:pt idx="413">
                        <c:v>414</c:v>
                      </c:pt>
                      <c:pt idx="414">
                        <c:v>415</c:v>
                      </c:pt>
                      <c:pt idx="415">
                        <c:v>416</c:v>
                      </c:pt>
                      <c:pt idx="416">
                        <c:v>417</c:v>
                      </c:pt>
                      <c:pt idx="417">
                        <c:v>418</c:v>
                      </c:pt>
                      <c:pt idx="418">
                        <c:v>419</c:v>
                      </c:pt>
                      <c:pt idx="419">
                        <c:v>420</c:v>
                      </c:pt>
                      <c:pt idx="420">
                        <c:v>421</c:v>
                      </c:pt>
                      <c:pt idx="421">
                        <c:v>422</c:v>
                      </c:pt>
                      <c:pt idx="422">
                        <c:v>423</c:v>
                      </c:pt>
                      <c:pt idx="423">
                        <c:v>424</c:v>
                      </c:pt>
                      <c:pt idx="424">
                        <c:v>425</c:v>
                      </c:pt>
                      <c:pt idx="425">
                        <c:v>426</c:v>
                      </c:pt>
                      <c:pt idx="426">
                        <c:v>427</c:v>
                      </c:pt>
                      <c:pt idx="427">
                        <c:v>428</c:v>
                      </c:pt>
                      <c:pt idx="428">
                        <c:v>429</c:v>
                      </c:pt>
                      <c:pt idx="429">
                        <c:v>430</c:v>
                      </c:pt>
                      <c:pt idx="430">
                        <c:v>431</c:v>
                      </c:pt>
                      <c:pt idx="431">
                        <c:v>432</c:v>
                      </c:pt>
                      <c:pt idx="432">
                        <c:v>433</c:v>
                      </c:pt>
                      <c:pt idx="433">
                        <c:v>434</c:v>
                      </c:pt>
                      <c:pt idx="434">
                        <c:v>435</c:v>
                      </c:pt>
                      <c:pt idx="435">
                        <c:v>436</c:v>
                      </c:pt>
                      <c:pt idx="436">
                        <c:v>437</c:v>
                      </c:pt>
                      <c:pt idx="437">
                        <c:v>438</c:v>
                      </c:pt>
                      <c:pt idx="438">
                        <c:v>439</c:v>
                      </c:pt>
                      <c:pt idx="439">
                        <c:v>440</c:v>
                      </c:pt>
                      <c:pt idx="440">
                        <c:v>441</c:v>
                      </c:pt>
                      <c:pt idx="441">
                        <c:v>442</c:v>
                      </c:pt>
                      <c:pt idx="442">
                        <c:v>443</c:v>
                      </c:pt>
                      <c:pt idx="443">
                        <c:v>444</c:v>
                      </c:pt>
                      <c:pt idx="444">
                        <c:v>445</c:v>
                      </c:pt>
                      <c:pt idx="445">
                        <c:v>446</c:v>
                      </c:pt>
                      <c:pt idx="446">
                        <c:v>447</c:v>
                      </c:pt>
                      <c:pt idx="447">
                        <c:v>448</c:v>
                      </c:pt>
                      <c:pt idx="448">
                        <c:v>449</c:v>
                      </c:pt>
                      <c:pt idx="449">
                        <c:v>450</c:v>
                      </c:pt>
                      <c:pt idx="450">
                        <c:v>451</c:v>
                      </c:pt>
                      <c:pt idx="451">
                        <c:v>452</c:v>
                      </c:pt>
                      <c:pt idx="452">
                        <c:v>453</c:v>
                      </c:pt>
                      <c:pt idx="453">
                        <c:v>454</c:v>
                      </c:pt>
                      <c:pt idx="454">
                        <c:v>455</c:v>
                      </c:pt>
                      <c:pt idx="455">
                        <c:v>456</c:v>
                      </c:pt>
                      <c:pt idx="456">
                        <c:v>457</c:v>
                      </c:pt>
                      <c:pt idx="457">
                        <c:v>458</c:v>
                      </c:pt>
                      <c:pt idx="458">
                        <c:v>459</c:v>
                      </c:pt>
                      <c:pt idx="459">
                        <c:v>460</c:v>
                      </c:pt>
                      <c:pt idx="460">
                        <c:v>461</c:v>
                      </c:pt>
                      <c:pt idx="461">
                        <c:v>462</c:v>
                      </c:pt>
                      <c:pt idx="462">
                        <c:v>463</c:v>
                      </c:pt>
                      <c:pt idx="463">
                        <c:v>464</c:v>
                      </c:pt>
                      <c:pt idx="464">
                        <c:v>465</c:v>
                      </c:pt>
                      <c:pt idx="465">
                        <c:v>466</c:v>
                      </c:pt>
                      <c:pt idx="466">
                        <c:v>467</c:v>
                      </c:pt>
                      <c:pt idx="467">
                        <c:v>468</c:v>
                      </c:pt>
                      <c:pt idx="468">
                        <c:v>469</c:v>
                      </c:pt>
                      <c:pt idx="469">
                        <c:v>470</c:v>
                      </c:pt>
                      <c:pt idx="470">
                        <c:v>471</c:v>
                      </c:pt>
                      <c:pt idx="471">
                        <c:v>472</c:v>
                      </c:pt>
                      <c:pt idx="472">
                        <c:v>473</c:v>
                      </c:pt>
                      <c:pt idx="473">
                        <c:v>474</c:v>
                      </c:pt>
                      <c:pt idx="474">
                        <c:v>475</c:v>
                      </c:pt>
                      <c:pt idx="475">
                        <c:v>476</c:v>
                      </c:pt>
                      <c:pt idx="476">
                        <c:v>477</c:v>
                      </c:pt>
                      <c:pt idx="477">
                        <c:v>478</c:v>
                      </c:pt>
                      <c:pt idx="478">
                        <c:v>479</c:v>
                      </c:pt>
                      <c:pt idx="479">
                        <c:v>480</c:v>
                      </c:pt>
                      <c:pt idx="480">
                        <c:v>481</c:v>
                      </c:pt>
                      <c:pt idx="481">
                        <c:v>482</c:v>
                      </c:pt>
                      <c:pt idx="482">
                        <c:v>483</c:v>
                      </c:pt>
                      <c:pt idx="483">
                        <c:v>484</c:v>
                      </c:pt>
                      <c:pt idx="484">
                        <c:v>485</c:v>
                      </c:pt>
                      <c:pt idx="485">
                        <c:v>486</c:v>
                      </c:pt>
                      <c:pt idx="486">
                        <c:v>487</c:v>
                      </c:pt>
                      <c:pt idx="487">
                        <c:v>488</c:v>
                      </c:pt>
                      <c:pt idx="488">
                        <c:v>489</c:v>
                      </c:pt>
                      <c:pt idx="489">
                        <c:v>490</c:v>
                      </c:pt>
                      <c:pt idx="490">
                        <c:v>491</c:v>
                      </c:pt>
                      <c:pt idx="491">
                        <c:v>492</c:v>
                      </c:pt>
                      <c:pt idx="492">
                        <c:v>493</c:v>
                      </c:pt>
                      <c:pt idx="493">
                        <c:v>494</c:v>
                      </c:pt>
                      <c:pt idx="494">
                        <c:v>495</c:v>
                      </c:pt>
                      <c:pt idx="495">
                        <c:v>496</c:v>
                      </c:pt>
                      <c:pt idx="496">
                        <c:v>497</c:v>
                      </c:pt>
                      <c:pt idx="497">
                        <c:v>498</c:v>
                      </c:pt>
                      <c:pt idx="498">
                        <c:v>499</c:v>
                      </c:pt>
                      <c:pt idx="499">
                        <c:v>500</c:v>
                      </c:pt>
                      <c:pt idx="500">
                        <c:v>501</c:v>
                      </c:pt>
                      <c:pt idx="501">
                        <c:v>502</c:v>
                      </c:pt>
                      <c:pt idx="502">
                        <c:v>503</c:v>
                      </c:pt>
                      <c:pt idx="503">
                        <c:v>504</c:v>
                      </c:pt>
                      <c:pt idx="504">
                        <c:v>505</c:v>
                      </c:pt>
                      <c:pt idx="505">
                        <c:v>506</c:v>
                      </c:pt>
                      <c:pt idx="506">
                        <c:v>507</c:v>
                      </c:pt>
                      <c:pt idx="507">
                        <c:v>508</c:v>
                      </c:pt>
                      <c:pt idx="508">
                        <c:v>509</c:v>
                      </c:pt>
                      <c:pt idx="509">
                        <c:v>510</c:v>
                      </c:pt>
                      <c:pt idx="510">
                        <c:v>511</c:v>
                      </c:pt>
                      <c:pt idx="511">
                        <c:v>512</c:v>
                      </c:pt>
                      <c:pt idx="512">
                        <c:v>513</c:v>
                      </c:pt>
                      <c:pt idx="513">
                        <c:v>514</c:v>
                      </c:pt>
                      <c:pt idx="514">
                        <c:v>515</c:v>
                      </c:pt>
                      <c:pt idx="515">
                        <c:v>516</c:v>
                      </c:pt>
                      <c:pt idx="516">
                        <c:v>517</c:v>
                      </c:pt>
                      <c:pt idx="517">
                        <c:v>518</c:v>
                      </c:pt>
                      <c:pt idx="518">
                        <c:v>519</c:v>
                      </c:pt>
                      <c:pt idx="519">
                        <c:v>520</c:v>
                      </c:pt>
                      <c:pt idx="520">
                        <c:v>521</c:v>
                      </c:pt>
                      <c:pt idx="521">
                        <c:v>522</c:v>
                      </c:pt>
                      <c:pt idx="522">
                        <c:v>523</c:v>
                      </c:pt>
                      <c:pt idx="523">
                        <c:v>524</c:v>
                      </c:pt>
                      <c:pt idx="524">
                        <c:v>525</c:v>
                      </c:pt>
                      <c:pt idx="525">
                        <c:v>526</c:v>
                      </c:pt>
                      <c:pt idx="526">
                        <c:v>527</c:v>
                      </c:pt>
                      <c:pt idx="527">
                        <c:v>528</c:v>
                      </c:pt>
                      <c:pt idx="528">
                        <c:v>529</c:v>
                      </c:pt>
                      <c:pt idx="529">
                        <c:v>530</c:v>
                      </c:pt>
                      <c:pt idx="530">
                        <c:v>531</c:v>
                      </c:pt>
                      <c:pt idx="531">
                        <c:v>532</c:v>
                      </c:pt>
                      <c:pt idx="532">
                        <c:v>533</c:v>
                      </c:pt>
                      <c:pt idx="533">
                        <c:v>534</c:v>
                      </c:pt>
                      <c:pt idx="534">
                        <c:v>535</c:v>
                      </c:pt>
                      <c:pt idx="535">
                        <c:v>536</c:v>
                      </c:pt>
                      <c:pt idx="536">
                        <c:v>537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LA_County_Covid19_cases_deaths_!$L$5:$L$541</c15:sqref>
                        </c15:formulaRef>
                      </c:ext>
                    </c:extLst>
                    <c:numCache>
                      <c:formatCode>General</c:formatCode>
                      <c:ptCount val="537"/>
                      <c:pt idx="0">
                        <c:v>4.7942692335398484E-3</c:v>
                      </c:pt>
                      <c:pt idx="1">
                        <c:v>5.8886177632706824E-3</c:v>
                      </c:pt>
                      <c:pt idx="2">
                        <c:v>7.2212010895082827E-3</c:v>
                      </c:pt>
                      <c:pt idx="3">
                        <c:v>8.8411883377005982E-3</c:v>
                      </c:pt>
                      <c:pt idx="4">
                        <c:v>1.0807294199028145E-2</c:v>
                      </c:pt>
                      <c:pt idx="5">
                        <c:v>1.31895031186797E-2</c:v>
                      </c:pt>
                      <c:pt idx="6">
                        <c:v>1.6071078577575094E-2</c:v>
                      </c:pt>
                      <c:pt idx="7">
                        <c:v>1.955089948736205E-2</c:v>
                      </c:pt>
                      <c:pt idx="8">
                        <c:v>2.374617096500278E-2</c:v>
                      </c:pt>
                      <c:pt idx="9">
                        <c:v>2.8795562486968136E-2</c:v>
                      </c:pt>
                      <c:pt idx="10">
                        <c:v>3.4862832659670044E-2</c:v>
                      </c:pt>
                      <c:pt idx="11">
                        <c:v>4.2141006592530943E-2</c:v>
                      </c:pt>
                      <c:pt idx="12">
                        <c:v>5.0857179126435045E-2</c:v>
                      </c:pt>
                      <c:pt idx="13">
                        <c:v>6.1278024948281828E-2</c:v>
                      </c:pt>
                      <c:pt idx="14">
                        <c:v>7.3716104896977816E-2</c:v>
                      </c:pt>
                      <c:pt idx="15">
                        <c:v>8.8537066510567614E-2</c:v>
                      </c:pt>
                      <c:pt idx="16">
                        <c:v>0.10616784603758771</c:v>
                      </c:pt>
                      <c:pt idx="17">
                        <c:v>0.12710598868144304</c:v>
                      </c:pt>
                      <c:pt idx="18">
                        <c:v>0.15193021368985141</c:v>
                      </c:pt>
                      <c:pt idx="19">
                        <c:v>0.18131236094697875</c:v>
                      </c:pt>
                      <c:pt idx="20">
                        <c:v>0.21603086585598466</c:v>
                      </c:pt>
                      <c:pt idx="21">
                        <c:v>0.25698591937154275</c:v>
                      </c:pt>
                      <c:pt idx="22">
                        <c:v>0.30521647988567757</c:v>
                      </c:pt>
                      <c:pt idx="23">
                        <c:v>0.36191931308696851</c:v>
                      </c:pt>
                      <c:pt idx="24">
                        <c:v>0.42847024467289757</c:v>
                      </c:pt>
                      <c:pt idx="25">
                        <c:v>0.50644781863536048</c:v>
                      </c:pt>
                      <c:pt idx="26">
                        <c:v>0.59765956046400825</c:v>
                      </c:pt>
                      <c:pt idx="27">
                        <c:v>0.70417104969071864</c:v>
                      </c:pt>
                      <c:pt idx="28">
                        <c:v>0.82833800936613033</c:v>
                      </c:pt>
                      <c:pt idx="29">
                        <c:v>0.97284162091728432</c:v>
                      </c:pt>
                      <c:pt idx="30">
                        <c:v>1.1407272709528766</c:v>
                      </c:pt>
                      <c:pt idx="31">
                        <c:v>1.3354469314985442</c:v>
                      </c:pt>
                      <c:pt idx="32">
                        <c:v>1.5609053663714609</c:v>
                      </c:pt>
                      <c:pt idx="33">
                        <c:v>1.8215103434318427</c:v>
                      </c:pt>
                      <c:pt idx="34">
                        <c:v>2.1222270147533711</c:v>
                      </c:pt>
                      <c:pt idx="35">
                        <c:v>2.4686366038004457</c:v>
                      </c:pt>
                      <c:pt idx="36">
                        <c:v>2.8669995099532861</c:v>
                      </c:pt>
                      <c:pt idx="37">
                        <c:v>3.3243229056571608</c:v>
                      </c:pt>
                      <c:pt idx="38">
                        <c:v>3.8484328595866679</c:v>
                      </c:pt>
                      <c:pt idx="39">
                        <c:v>4.448050970040943</c:v>
                      </c:pt>
                      <c:pt idx="40">
                        <c:v>5.1328754359021582</c:v>
                      </c:pt>
                      <c:pt idx="41">
                        <c:v>5.9136664275426147</c:v>
                      </c:pt>
                      <c:pt idx="42">
                        <c:v>6.8023355467838886</c:v>
                      </c:pt>
                      <c:pt idx="43">
                        <c:v>7.8120390832223219</c:v>
                      </c:pt>
                      <c:pt idx="44">
                        <c:v>8.9572746838866291</c:v>
                      </c:pt>
                      <c:pt idx="45">
                        <c:v>10.253980954371968</c:v>
                      </c:pt>
                      <c:pt idx="46">
                        <c:v>11.719639402544685</c:v>
                      </c:pt>
                      <c:pt idx="47">
                        <c:v>13.373378021055824</c:v>
                      </c:pt>
                      <c:pt idx="48">
                        <c:v>15.236075682857622</c:v>
                      </c:pt>
                      <c:pt idx="49">
                        <c:v>17.330466395517234</c:v>
                      </c:pt>
                      <c:pt idx="50">
                        <c:v>19.681242326427128</c:v>
                      </c:pt>
                      <c:pt idx="51">
                        <c:v>22.315154373323665</c:v>
                      </c:pt>
                      <c:pt idx="52">
                        <c:v>25.261108914399056</c:v>
                      </c:pt>
                      <c:pt idx="53">
                        <c:v>28.550259231538085</c:v>
                      </c:pt>
                      <c:pt idx="54">
                        <c:v>32.216089960902686</c:v>
                      </c:pt>
                      <c:pt idx="55">
                        <c:v>36.294492789548642</c:v>
                      </c:pt>
                      <c:pt idx="56">
                        <c:v>40.823831487567006</c:v>
                      </c:pt>
                      <c:pt idx="57">
                        <c:v>45.844994245201356</c:v>
                      </c:pt>
                      <c:pt idx="58">
                        <c:v>51.401431176515523</c:v>
                      </c:pt>
                      <c:pt idx="59">
                        <c:v>57.539174758673838</c:v>
                      </c:pt>
                      <c:pt idx="60">
                        <c:v>64.306840902080069</c:v>
                      </c:pt>
                      <c:pt idx="61">
                        <c:v>71.755608294947464</c:v>
                      </c:pt>
                      <c:pt idx="62">
                        <c:v>79.939173639820723</c:v>
                      </c:pt>
                      <c:pt idx="63">
                        <c:v>88.913680402621836</c:v>
                      </c:pt>
                      <c:pt idx="64">
                        <c:v>98.737618730338099</c:v>
                      </c:pt>
                      <c:pt idx="65">
                        <c:v>109.47169426476704</c:v>
                      </c:pt>
                      <c:pt idx="66">
                        <c:v>121.17866368979494</c:v>
                      </c:pt>
                      <c:pt idx="67">
                        <c:v>133.92313500123078</c:v>
                      </c:pt>
                      <c:pt idx="68">
                        <c:v>147.77133068356326</c:v>
                      </c:pt>
                      <c:pt idx="69">
                        <c:v>162.79081221898781</c:v>
                      </c:pt>
                      <c:pt idx="70">
                        <c:v>179.05016464194432</c:v>
                      </c:pt>
                      <c:pt idx="71">
                        <c:v>196.6186401878187</c:v>
                      </c:pt>
                      <c:pt idx="72">
                        <c:v>215.56576046728998</c:v>
                      </c:pt>
                      <c:pt idx="73">
                        <c:v>235.96087702712339</c:v>
                      </c:pt>
                      <c:pt idx="74">
                        <c:v>257.87269063222038</c:v>
                      </c:pt>
                      <c:pt idx="75">
                        <c:v>281.36873011973222</c:v>
                      </c:pt>
                      <c:pt idx="76">
                        <c:v>306.51479223031686</c:v>
                      </c:pt>
                      <c:pt idx="77">
                        <c:v>333.3743444095017</c:v>
                      </c:pt>
                      <c:pt idx="78">
                        <c:v>362.00789318791539</c:v>
                      </c:pt>
                      <c:pt idx="79">
                        <c:v>392.47232138617682</c:v>
                      </c:pt>
                      <c:pt idx="80">
                        <c:v>424.82019804086076</c:v>
                      </c:pt>
                      <c:pt idx="81">
                        <c:v>459.09906560362242</c:v>
                      </c:pt>
                      <c:pt idx="82">
                        <c:v>495.35070961688808</c:v>
                      </c:pt>
                      <c:pt idx="83">
                        <c:v>533.61041670638747</c:v>
                      </c:pt>
                      <c:pt idx="84">
                        <c:v>573.90622734248245</c:v>
                      </c:pt>
                      <c:pt idx="85">
                        <c:v>616.25819039756402</c:v>
                      </c:pt>
                      <c:pt idx="86">
                        <c:v>660.67762705422615</c:v>
                      </c:pt>
                      <c:pt idx="87">
                        <c:v>707.16641208692147</c:v>
                      </c:pt>
                      <c:pt idx="88">
                        <c:v>755.71628093679863</c:v>
                      </c:pt>
                      <c:pt idx="89">
                        <c:v>806.30817131426295</c:v>
                      </c:pt>
                      <c:pt idx="90">
                        <c:v>858.91160828577347</c:v>
                      </c:pt>
                      <c:pt idx="91">
                        <c:v>913.48414192061364</c:v>
                      </c:pt>
                      <c:pt idx="92">
                        <c:v>969.9708465809357</c:v>
                      </c:pt>
                      <c:pt idx="93">
                        <c:v>1028.3038908266069</c:v>
                      </c:pt>
                      <c:pt idx="94">
                        <c:v>1088.4021866690587</c:v>
                      </c:pt>
                      <c:pt idx="95">
                        <c:v>1150.1711265408985</c:v>
                      </c:pt>
                      <c:pt idx="96">
                        <c:v>1213.5024158478027</c:v>
                      </c:pt>
                      <c:pt idx="97">
                        <c:v>1278.2740083354411</c:v>
                      </c:pt>
                      <c:pt idx="98">
                        <c:v>1344.3501507383955</c:v>
                      </c:pt>
                      <c:pt idx="99">
                        <c:v>1411.5815422839178</c:v>
                      </c:pt>
                      <c:pt idx="100">
                        <c:v>1479.8056136069608</c:v>
                      </c:pt>
                      <c:pt idx="101">
                        <c:v>1548.8469285025997</c:v>
                      </c:pt>
                      <c:pt idx="102">
                        <c:v>1618.5177107083796</c:v>
                      </c:pt>
                      <c:pt idx="103">
                        <c:v>1688.618496585259</c:v>
                      </c:pt>
                      <c:pt idx="104">
                        <c:v>1758.9389131666369</c:v>
                      </c:pt>
                      <c:pt idx="105">
                        <c:v>1829.258579587542</c:v>
                      </c:pt>
                      <c:pt idx="106">
                        <c:v>1899.3481284090612</c:v>
                      </c:pt>
                      <c:pt idx="107">
                        <c:v>1968.970341836847</c:v>
                      </c:pt>
                      <c:pt idx="108">
                        <c:v>2037.8813963183532</c:v>
                      </c:pt>
                      <c:pt idx="109">
                        <c:v>2105.8322075137039</c:v>
                      </c:pt>
                      <c:pt idx="110">
                        <c:v>2172.5698661924789</c:v>
                      </c:pt>
                      <c:pt idx="111">
                        <c:v>2237.839154236126</c:v>
                      </c:pt>
                      <c:pt idx="112">
                        <c:v>2301.3841286457236</c:v>
                      </c:pt>
                      <c:pt idx="113">
                        <c:v>2362.9497602893152</c:v>
                      </c:pt>
                      <c:pt idx="114">
                        <c:v>2422.2836130926889</c:v>
                      </c:pt>
                      <c:pt idx="115">
                        <c:v>2479.1375485015415</c:v>
                      </c:pt>
                      <c:pt idx="116">
                        <c:v>2533.2694393386655</c:v>
                      </c:pt>
                      <c:pt idx="117">
                        <c:v>2584.4448766621349</c:v>
                      </c:pt>
                      <c:pt idx="118">
                        <c:v>2632.438852911806</c:v>
                      </c:pt>
                      <c:pt idx="119">
                        <c:v>2677.0374045212438</c:v>
                      </c:pt>
                      <c:pt idx="120">
                        <c:v>2718.0391972767652</c:v>
                      </c:pt>
                      <c:pt idx="121">
                        <c:v>2755.2570380276179</c:v>
                      </c:pt>
                      <c:pt idx="122">
                        <c:v>2788.5192968909814</c:v>
                      </c:pt>
                      <c:pt idx="123">
                        <c:v>2817.6712248484564</c:v>
                      </c:pt>
                      <c:pt idx="124">
                        <c:v>2842.5761525895905</c:v>
                      </c:pt>
                      <c:pt idx="125">
                        <c:v>2863.1165576118428</c:v>
                      </c:pt>
                      <c:pt idx="126">
                        <c:v>2879.1949879210597</c:v>
                      </c:pt>
                      <c:pt idx="127">
                        <c:v>2890.7348321747968</c:v>
                      </c:pt>
                      <c:pt idx="128">
                        <c:v>2897.6809277525849</c:v>
                      </c:pt>
                      <c:pt idx="129">
                        <c:v>2900.0000000000036</c:v>
                      </c:pt>
                      <c:pt idx="130">
                        <c:v>2897.6809277525881</c:v>
                      </c:pt>
                      <c:pt idx="131">
                        <c:v>2890.7348321748036</c:v>
                      </c:pt>
                      <c:pt idx="132">
                        <c:v>2879.1949879210711</c:v>
                      </c:pt>
                      <c:pt idx="133">
                        <c:v>2863.116557611861</c:v>
                      </c:pt>
                      <c:pt idx="134">
                        <c:v>2842.5761525896182</c:v>
                      </c:pt>
                      <c:pt idx="135">
                        <c:v>2817.6712248484987</c:v>
                      </c:pt>
                      <c:pt idx="136">
                        <c:v>2788.5192968910455</c:v>
                      </c:pt>
                      <c:pt idx="137">
                        <c:v>2755.2570380277143</c:v>
                      </c:pt>
                      <c:pt idx="138">
                        <c:v>2718.0391972769094</c:v>
                      </c:pt>
                      <c:pt idx="139">
                        <c:v>2677.0374045214589</c:v>
                      </c:pt>
                      <c:pt idx="140">
                        <c:v>2632.4388529121265</c:v>
                      </c:pt>
                      <c:pt idx="141">
                        <c:v>2584.4448766626115</c:v>
                      </c:pt>
                      <c:pt idx="142">
                        <c:v>2533.2694393393722</c:v>
                      </c:pt>
                      <c:pt idx="143">
                        <c:v>2479.1375485025865</c:v>
                      </c:pt>
                      <c:pt idx="144">
                        <c:v>2422.283613094231</c:v>
                      </c:pt>
                      <c:pt idx="145">
                        <c:v>2362.949760291584</c:v>
                      </c:pt>
                      <c:pt idx="146">
                        <c:v>2301.3841286490538</c:v>
                      </c:pt>
                      <c:pt idx="147">
                        <c:v>2237.8391542410013</c:v>
                      </c:pt>
                      <c:pt idx="148">
                        <c:v>2172.5698661995993</c:v>
                      </c:pt>
                      <c:pt idx="149">
                        <c:v>2105.8322075240771</c:v>
                      </c:pt>
                      <c:pt idx="150">
                        <c:v>2037.8813963334273</c:v>
                      </c:pt>
                      <c:pt idx="151">
                        <c:v>1968.9703418586978</c:v>
                      </c:pt>
                      <c:pt idx="152">
                        <c:v>1899.3481284406557</c:v>
                      </c:pt>
                      <c:pt idx="153">
                        <c:v>1829.2585796331114</c:v>
                      </c:pt>
                      <c:pt idx="154">
                        <c:v>1758.938913232198</c:v>
                      </c:pt>
                      <c:pt idx="155">
                        <c:v>1688.6184966793473</c:v>
                      </c:pt>
                      <c:pt idx="156">
                        <c:v>1618.5177108430707</c:v>
                      </c:pt>
                      <c:pt idx="157">
                        <c:v>1548.8469286949339</c:v>
                      </c:pt>
                      <c:pt idx="158">
                        <c:v>1479.8056138809216</c:v>
                      </c:pt>
                      <c:pt idx="159">
                        <c:v>1411.5815426731726</c:v>
                      </c:pt>
                      <c:pt idx="160">
                        <c:v>1344.3501512900846</c:v>
                      </c:pt>
                      <c:pt idx="161">
                        <c:v>1278.2740091153946</c:v>
                      </c:pt>
                      <c:pt idx="162">
                        <c:v>1213.5024169477135</c:v>
                      </c:pt>
                      <c:pt idx="163">
                        <c:v>1150.1711280881486</c:v>
                      </c:pt>
                      <c:pt idx="164">
                        <c:v>1088.4021888401483</c:v>
                      </c:pt>
                      <c:pt idx="165">
                        <c:v>1028.303893865457</c:v>
                      </c:pt>
                      <c:pt idx="166">
                        <c:v>969.97085082376009</c:v>
                      </c:pt>
                      <c:pt idx="167">
                        <c:v>913.4841478296288</c:v>
                      </c:pt>
                      <c:pt idx="168">
                        <c:v>858.9116164947576</c:v>
                      </c:pt>
                      <c:pt idx="169">
                        <c:v>806.30818268995927</c:v>
                      </c:pt>
                      <c:pt idx="170">
                        <c:v>755.71629666144293</c:v>
                      </c:pt>
                      <c:pt idx="171">
                        <c:v>707.16643376885122</c:v>
                      </c:pt>
                      <c:pt idx="172">
                        <c:v>660.67765687571341</c:v>
                      </c:pt>
                      <c:pt idx="173">
                        <c:v>616.25823131184541</c:v>
                      </c:pt>
                      <c:pt idx="174">
                        <c:v>573.90628333562233</c:v>
                      </c:pt>
                      <c:pt idx="175">
                        <c:v>533.6104931443283</c:v>
                      </c:pt>
                      <c:pt idx="176">
                        <c:v>495.35081370410597</c:v>
                      </c:pt>
                      <c:pt idx="177">
                        <c:v>459.09920698756417</c:v>
                      </c:pt>
                      <c:pt idx="178">
                        <c:v>424.8203896062447</c:v>
                      </c:pt>
                      <c:pt idx="179">
                        <c:v>392.47258029583247</c:v>
                      </c:pt>
                      <c:pt idx="180">
                        <c:v>362.00824224280302</c:v>
                      </c:pt>
                      <c:pt idx="181">
                        <c:v>333.37481382071934</c:v>
                      </c:pt>
                      <c:pt idx="182">
                        <c:v>306.51542192129051</c:v>
                      </c:pt>
                      <c:pt idx="183">
                        <c:v>281.3695727086365</c:v>
                      </c:pt>
                      <c:pt idx="184">
                        <c:v>257.87381528449879</c:v>
                      </c:pt>
                      <c:pt idx="185">
                        <c:v>235.96237441758677</c:v>
                      </c:pt>
                      <c:pt idx="186">
                        <c:v>215.5677491528582</c:v>
                      </c:pt>
                      <c:pt idx="187">
                        <c:v>196.62127476814939</c:v>
                      </c:pt>
                      <c:pt idx="188">
                        <c:v>179.05364617908035</c:v>
                      </c:pt>
                      <c:pt idx="189">
                        <c:v>162.79540150244353</c:v>
                      </c:pt>
                      <c:pt idx="190">
                        <c:v>147.77736506831113</c:v>
                      </c:pt>
                      <c:pt idx="191">
                        <c:v>133.93104971794762</c:v>
                      </c:pt>
                      <c:pt idx="192">
                        <c:v>121.18901873543132</c:v>
                      </c:pt>
                      <c:pt idx="193">
                        <c:v>109.48520823391313</c:v>
                      </c:pt>
                      <c:pt idx="194">
                        <c:v>98.755211251926951</c:v>
                      </c:pt>
                      <c:pt idx="195">
                        <c:v>88.936525211341575</c:v>
                      </c:pt>
                      <c:pt idx="196">
                        <c:v>79.96876474756111</c:v>
                      </c:pt>
                      <c:pt idx="197">
                        <c:v>71.793842246387015</c:v>
                      </c:pt>
                      <c:pt idx="198">
                        <c:v>64.356118713248833</c:v>
                      </c:pt>
                      <c:pt idx="199">
                        <c:v>57.602527862599175</c:v>
                      </c:pt>
                      <c:pt idx="200">
                        <c:v>51.482676551963003</c:v>
                      </c:pt>
                      <c:pt idx="201">
                        <c:v>45.94892490062967</c:v>
                      </c:pt>
                      <c:pt idx="202">
                        <c:v>40.956449631706292</c:v>
                      </c:pt>
                      <c:pt idx="203">
                        <c:v>36.463294362748108</c:v>
                      </c:pt>
                      <c:pt idx="204">
                        <c:v>32.430410748912507</c:v>
                      </c:pt>
                      <c:pt idx="205">
                        <c:v>28.821694557800765</c:v>
                      </c:pt>
                      <c:pt idx="206">
                        <c:v>25.604020930700546</c:v>
                      </c:pt>
                      <c:pt idx="207">
                        <c:v>22.747283264099053</c:v>
                      </c:pt>
                      <c:pt idx="208">
                        <c:v>20.224440330592319</c:v>
                      </c:pt>
                      <c:pt idx="209">
                        <c:v>18.011576451197403</c:v>
                      </c:pt>
                      <c:pt idx="210">
                        <c:v>16.087979731923834</c:v>
                      </c:pt>
                      <c:pt idx="211">
                        <c:v>14.436243585227768</c:v>
                      </c:pt>
                      <c:pt idx="212">
                        <c:v>13.042396969008824</c:v>
                      </c:pt>
                      <c:pt idx="213">
                        <c:v>11.896068987649096</c:v>
                      </c:pt>
                      <c:pt idx="214">
                        <c:v>10.990693704764043</c:v>
                      </c:pt>
                      <c:pt idx="215">
                        <c:v>10.323761207166893</c:v>
                      </c:pt>
                      <c:pt idx="216">
                        <c:v>9.8971211230229965</c:v>
                      </c:pt>
                      <c:pt idx="217">
                        <c:v>9.7173449207931633</c:v>
                      </c:pt>
                      <c:pt idx="218">
                        <c:v>9.7961533832899779</c:v>
                      </c:pt>
                      <c:pt idx="219">
                        <c:v>10.150915644383645</c:v>
                      </c:pt>
                      <c:pt idx="220">
                        <c:v>10.805226073465708</c:v>
                      </c:pt>
                      <c:pt idx="221">
                        <c:v>11.789565071212808</c:v>
                      </c:pt>
                      <c:pt idx="222">
                        <c:v>13.142049473865727</c:v>
                      </c:pt>
                      <c:pt idx="223">
                        <c:v>14.909277724768481</c:v>
                      </c:pt>
                      <c:pt idx="224">
                        <c:v>17.147274232649217</c:v>
                      </c:pt>
                      <c:pt idx="225">
                        <c:v>19.922536366786488</c:v>
                      </c:pt>
                      <c:pt idx="226">
                        <c:v>23.313186310670162</c:v>
                      </c:pt>
                      <c:pt idx="227">
                        <c:v>27.41022848001441</c:v>
                      </c:pt>
                      <c:pt idx="228">
                        <c:v>32.318911382196589</c:v>
                      </c:pt>
                      <c:pt idx="229">
                        <c:v>38.160190630026328</c:v>
                      </c:pt>
                      <c:pt idx="230">
                        <c:v>45.072287305697969</c:v>
                      </c:pt>
                      <c:pt idx="231">
                        <c:v>53.212332989715776</c:v>
                      </c:pt>
                      <c:pt idx="232">
                        <c:v>62.758089521363232</c:v>
                      </c:pt>
                      <c:pt idx="233">
                        <c:v>73.909727948397673</c:v>
                      </c:pt>
                      <c:pt idx="234">
                        <c:v>86.891647171888792</c:v>
                      </c:pt>
                      <c:pt idx="235">
                        <c:v>101.95430852818798</c:v>
                      </c:pt>
                      <c:pt idx="236">
                        <c:v>119.37605801904682</c:v>
                      </c:pt>
                      <c:pt idx="237">
                        <c:v>139.46490316373092</c:v>
                      </c:pt>
                      <c:pt idx="238">
                        <c:v>162.56020658120119</c:v>
                      </c:pt>
                      <c:pt idx="239">
                        <c:v>189.03425351106614</c:v>
                      </c:pt>
                      <c:pt idx="240">
                        <c:v>219.29364566171481</c:v>
                      </c:pt>
                      <c:pt idx="241">
                        <c:v>253.78046916283472</c:v>
                      </c:pt>
                      <c:pt idx="242">
                        <c:v>292.97318014383433</c:v>
                      </c:pt>
                      <c:pt idx="243">
                        <c:v>337.38714772080539</c:v>
                      </c:pt>
                      <c:pt idx="244">
                        <c:v>387.57479112630671</c:v>
                      </c:pt>
                      <c:pt idx="245">
                        <c:v>444.12524554155817</c:v>
                      </c:pt>
                      <c:pt idx="246">
                        <c:v>507.66349007809038</c:v>
                      </c:pt>
                      <c:pt idx="247">
                        <c:v>578.84887149478118</c:v>
                      </c:pt>
                      <c:pt idx="248">
                        <c:v>658.37295881095349</c:v>
                      </c:pt>
                      <c:pt idx="249">
                        <c:v>746.95666716041296</c:v>
                      </c:pt>
                      <c:pt idx="250">
                        <c:v>845.34659418090803</c:v>
                      </c:pt>
                      <c:pt idx="251">
                        <c:v>954.31051907976052</c:v>
                      </c:pt>
                      <c:pt idx="252">
                        <c:v>1074.6320233584879</c:v>
                      </c:pt>
                      <c:pt idx="253">
                        <c:v>1207.104203076947</c:v>
                      </c:pt>
                      <c:pt idx="254">
                        <c:v>1352.5224555040695</c:v>
                      </c:pt>
                      <c:pt idx="255">
                        <c:v>1511.6763379979052</c:v>
                      </c:pt>
                      <c:pt idx="256">
                        <c:v>1685.3405138837948</c:v>
                      </c:pt>
                      <c:pt idx="257">
                        <c:v>1874.2648187940115</c:v>
                      </c:pt>
                      <c:pt idx="258">
                        <c:v>2079.1635011665435</c:v>
                      </c:pt>
                      <c:pt idx="259">
                        <c:v>2300.7037120780205</c:v>
                      </c:pt>
                      <c:pt idx="260">
                        <c:v>2539.4933419419308</c:v>
                      </c:pt>
                      <c:pt idx="261">
                        <c:v>2796.0683244088823</c:v>
                      </c:pt>
                      <c:pt idx="262">
                        <c:v>3070.8795505719063</c:v>
                      </c:pt>
                      <c:pt idx="263">
                        <c:v>3364.2795587651945</c:v>
                      </c:pt>
                      <c:pt idx="264">
                        <c:v>3676.5091862656409</c:v>
                      </c:pt>
                      <c:pt idx="265">
                        <c:v>4007.6843884493387</c:v>
                      </c:pt>
                      <c:pt idx="266">
                        <c:v>4357.7834477907682</c:v>
                      </c:pt>
                      <c:pt idx="267">
                        <c:v>4726.6348088926734</c:v>
                      </c:pt>
                      <c:pt idx="268">
                        <c:v>5113.9057858909073</c:v>
                      </c:pt>
                      <c:pt idx="269">
                        <c:v>5519.092394520354</c:v>
                      </c:pt>
                      <c:pt idx="270">
                        <c:v>5941.5105623435156</c:v>
                      </c:pt>
                      <c:pt idx="271">
                        <c:v>6380.288966698321</c:v>
                      </c:pt>
                      <c:pt idx="272">
                        <c:v>6834.3637404794235</c:v>
                      </c:pt>
                      <c:pt idx="273">
                        <c:v>7302.4752707056023</c:v>
                      </c:pt>
                      <c:pt idx="274">
                        <c:v>7783.1672938531947</c:v>
                      </c:pt>
                      <c:pt idx="275">
                        <c:v>8274.7884652030825</c:v>
                      </c:pt>
                      <c:pt idx="276">
                        <c:v>8775.4965471604992</c:v>
                      </c:pt>
                      <c:pt idx="277">
                        <c:v>9283.2653240240797</c:v>
                      </c:pt>
                      <c:pt idx="278">
                        <c:v>9795.8943085228821</c:v>
                      </c:pt>
                      <c:pt idx="279">
                        <c:v>10311.021259281708</c:v>
                      </c:pt>
                      <c:pt idx="280">
                        <c:v>10826.137479034795</c:v>
                      </c:pt>
                      <c:pt idx="281">
                        <c:v>11338.605811836516</c:v>
                      </c:pt>
                      <c:pt idx="282">
                        <c:v>11845.681204776714</c:v>
                      </c:pt>
                      <c:pt idx="283">
                        <c:v>12344.533646948867</c:v>
                      </c:pt>
                      <c:pt idx="284">
                        <c:v>12832.273246852536</c:v>
                      </c:pt>
                      <c:pt idx="285">
                        <c:v>13305.977160279055</c:v>
                      </c:pt>
                      <c:pt idx="286">
                        <c:v>13762.718035269208</c:v>
                      </c:pt>
                      <c:pt idx="287">
                        <c:v>14199.593600143618</c:v>
                      </c:pt>
                      <c:pt idx="288">
                        <c:v>14613.756986017177</c:v>
                      </c:pt>
                      <c:pt idx="289">
                        <c:v>15002.447347636802</c:v>
                      </c:pt>
                      <c:pt idx="290">
                        <c:v>15363.020326705346</c:v>
                      </c:pt>
                      <c:pt idx="291">
                        <c:v>15692.977890782327</c:v>
                      </c:pt>
                      <c:pt idx="292">
                        <c:v>15989.997078897468</c:v>
                      </c:pt>
                      <c:pt idx="293">
                        <c:v>16251.957192474201</c:v>
                      </c:pt>
                      <c:pt idx="294">
                        <c:v>16476.964987105854</c:v>
                      </c:pt>
                      <c:pt idx="295">
                        <c:v>16663.377446988339</c:v>
                      </c:pt>
                      <c:pt idx="296">
                        <c:v>16809.821758983566</c:v>
                      </c:pt>
                      <c:pt idx="297">
                        <c:v>16915.212146728885</c:v>
                      </c:pt>
                      <c:pt idx="298">
                        <c:v>16978.763276064044</c:v>
                      </c:pt>
                      <c:pt idx="299">
                        <c:v>17000.000000263939</c:v>
                      </c:pt>
                      <c:pt idx="300">
                        <c:v>16978.763275918798</c:v>
                      </c:pt>
                      <c:pt idx="301">
                        <c:v>16915.212146428305</c:v>
                      </c:pt>
                      <c:pt idx="302">
                        <c:v>16809.821758506834</c:v>
                      </c:pt>
                      <c:pt idx="303">
                        <c:v>16663.377446302624</c:v>
                      </c:pt>
                      <c:pt idx="304">
                        <c:v>16476.96498616425</c:v>
                      </c:pt>
                      <c:pt idx="305">
                        <c:v>16251.957191212841</c:v>
                      </c:pt>
                      <c:pt idx="306">
                        <c:v>15989.997077231619</c:v>
                      </c:pt>
                      <c:pt idx="307">
                        <c:v>15692.977888601266</c:v>
                      </c:pt>
                      <c:pt idx="308">
                        <c:v>15363.02032386572</c:v>
                      </c:pt>
                      <c:pt idx="309">
                        <c:v>15002.447343954171</c:v>
                      </c:pt>
                      <c:pt idx="310">
                        <c:v>14613.756981255239</c:v>
                      </c:pt>
                      <c:pt idx="311">
                        <c:v>14199.593594000615</c:v>
                      </c:pt>
                      <c:pt idx="312">
                        <c:v>13762.71802736079</c:v>
                      </c:pt>
                      <c:pt idx="313">
                        <c:v>13305.977150116763</c:v>
                      </c:pt>
                      <c:pt idx="314">
                        <c:v>12832.27323381685</c:v>
                      </c:pt>
                      <c:pt idx="315">
                        <c:v>12344.533630255513</c:v>
                      </c:pt>
                      <c:pt idx="316">
                        <c:v>11845.681183434644</c:v>
                      </c:pt>
                      <c:pt idx="317">
                        <c:v>11338.605784595584</c:v>
                      </c:pt>
                      <c:pt idx="318">
                        <c:v>10826.137444320757</c:v>
                      </c:pt>
                      <c:pt idx="319">
                        <c:v>10311.021215115597</c:v>
                      </c:pt>
                      <c:pt idx="320">
                        <c:v>9795.8942524212089</c:v>
                      </c:pt>
                      <c:pt idx="321">
                        <c:v>9283.2652528755098</c:v>
                      </c:pt>
                      <c:pt idx="322">
                        <c:v>8775.4964570737666</c:v>
                      </c:pt>
                      <c:pt idx="323">
                        <c:v>8274.7883513197612</c:v>
                      </c:pt>
                      <c:pt idx="324">
                        <c:v>7783.1671501176188</c:v>
                      </c:pt>
                      <c:pt idx="325">
                        <c:v>7302.4750895826937</c:v>
                      </c:pt>
                      <c:pt idx="326">
                        <c:v>6834.3635126092267</c:v>
                      </c:pt>
                      <c:pt idx="327">
                        <c:v>6380.28868047386</c:v>
                      </c:pt>
                      <c:pt idx="328">
                        <c:v>5941.5102033959101</c:v>
                      </c:pt>
                      <c:pt idx="329">
                        <c:v>5519.091945091981</c:v>
                      </c:pt>
                      <c:pt idx="330">
                        <c:v>5113.9052240737092</c:v>
                      </c:pt>
                      <c:pt idx="331">
                        <c:v>4726.634107704318</c:v>
                      </c:pt>
                      <c:pt idx="332">
                        <c:v>4357.7825740562639</c:v>
                      </c:pt>
                      <c:pt idx="333">
                        <c:v>4007.6833014496892</c:v>
                      </c:pt>
                      <c:pt idx="334">
                        <c:v>3676.5078361080905</c:v>
                      </c:pt>
                      <c:pt idx="335">
                        <c:v>3364.277884421454</c:v>
                      </c:pt>
                      <c:pt idx="336">
                        <c:v>3070.8774775212005</c:v>
                      </c:pt>
                      <c:pt idx="337">
                        <c:v>2796.0657618116352</c:v>
                      </c:pt>
                      <c:pt idx="338">
                        <c:v>2539.4901792571077</c:v>
                      </c:pt>
                      <c:pt idx="339">
                        <c:v>2300.6998150224167</c:v>
                      </c:pt>
                      <c:pt idx="340">
                        <c:v>2079.1587068973108</c:v>
                      </c:pt>
                      <c:pt idx="341">
                        <c:v>1874.2589301762489</c:v>
                      </c:pt>
                      <c:pt idx="342">
                        <c:v>1685.3332926827056</c:v>
                      </c:pt>
                      <c:pt idx="343">
                        <c:v>1511.6674968095679</c:v>
                      </c:pt>
                      <c:pt idx="344">
                        <c:v>1352.5116482098706</c:v>
                      </c:pt>
                      <c:pt idx="345">
                        <c:v>1207.0910135738286</c:v>
                      </c:pt>
                      <c:pt idx="346">
                        <c:v>1074.6159522799105</c:v>
                      </c:pt>
                      <c:pt idx="347">
                        <c:v>954.29096818027324</c:v>
                      </c:pt>
                      <c:pt idx="348">
                        <c:v>845.32284800994319</c:v>
                      </c:pt>
                      <c:pt idx="349">
                        <c:v>746.92787159792601</c:v>
                      </c:pt>
                      <c:pt idx="350">
                        <c:v>658.33809597829384</c:v>
                      </c:pt>
                      <c:pt idx="351">
                        <c:v>578.80673048818869</c:v>
                      </c:pt>
                      <c:pt idx="352">
                        <c:v>507.61263289896397</c:v>
                      </c:pt>
                      <c:pt idx="353">
                        <c:v>444.06396751660986</c:v>
                      </c:pt>
                      <c:pt idx="354">
                        <c:v>387.50107502140975</c:v>
                      </c:pt>
                      <c:pt idx="355">
                        <c:v>337.29861065429481</c:v>
                      </c:pt>
                      <c:pt idx="356">
                        <c:v>292.86701229779675</c:v>
                      </c:pt>
                      <c:pt idx="357">
                        <c:v>253.65336317415327</c:v>
                      </c:pt>
                      <c:pt idx="358">
                        <c:v>219.14171544802497</c:v>
                      </c:pt>
                      <c:pt idx="359">
                        <c:v>188.85294115011916</c:v>
                      </c:pt>
                      <c:pt idx="360">
                        <c:v>162.34417571534519</c:v>
                      </c:pt>
                      <c:pt idx="361">
                        <c:v>139.20791724435938</c:v>
                      </c:pt>
                      <c:pt idx="362">
                        <c:v>119.07084153916115</c:v>
                      </c:pt>
                      <c:pt idx="363">
                        <c:v>101.59238921510101</c:v>
                      </c:pt>
                      <c:pt idx="364">
                        <c:v>86.463176927215898</c:v>
                      </c:pt>
                      <c:pt idx="365">
                        <c:v>73.403280129762308</c:v>
                      </c:pt>
                      <c:pt idx="366">
                        <c:v>62.160429960899222</c:v>
                      </c:pt>
                      <c:pt idx="367">
                        <c:v>52.508161940025055</c:v>
                      </c:pt>
                      <c:pt idx="368">
                        <c:v>44.243949296331841</c:v>
                      </c:pt>
                      <c:pt idx="369">
                        <c:v>37.187349009109042</c:v>
                      </c:pt>
                      <c:pt idx="370">
                        <c:v>31.178184111243709</c:v>
                      </c:pt>
                      <c:pt idx="371">
                        <c:v>26.074781548515865</c:v>
                      </c:pt>
                      <c:pt idx="372">
                        <c:v>21.7522809442987</c:v>
                      </c:pt>
                      <c:pt idx="373">
                        <c:v>18.101026023354645</c:v>
                      </c:pt>
                      <c:pt idx="374">
                        <c:v>15.025047217895846</c:v>
                      </c:pt>
                      <c:pt idx="375">
                        <c:v>12.440641120968035</c:v>
                      </c:pt>
                      <c:pt idx="376">
                        <c:v>10.275049963912441</c:v>
                      </c:pt>
                      <c:pt idx="377">
                        <c:v>8.4652421655556473</c:v>
                      </c:pt>
                      <c:pt idx="378">
                        <c:v>6.95679321387904</c:v>
                      </c:pt>
                      <c:pt idx="379">
                        <c:v>5.7028646743427007</c:v>
                      </c:pt>
                      <c:pt idx="380">
                        <c:v>4.6632779473878196</c:v>
                      </c:pt>
                      <c:pt idx="381">
                        <c:v>3.8036784932505485</c:v>
                      </c:pt>
                      <c:pt idx="382">
                        <c:v>3.0947855762391074</c:v>
                      </c:pt>
                      <c:pt idx="383">
                        <c:v>2.5117221239445713</c:v>
                      </c:pt>
                      <c:pt idx="384">
                        <c:v>2.0334190208774139</c:v>
                      </c:pt>
                      <c:pt idx="385">
                        <c:v>1.6420880332771277</c:v>
                      </c:pt>
                      <c:pt idx="386">
                        <c:v>1.3227575664641396</c:v>
                      </c:pt>
                      <c:pt idx="387">
                        <c:v>1.0628655641719442</c:v>
                      </c:pt>
                      <c:pt idx="388">
                        <c:v>0.85190404906621031</c:v>
                      </c:pt>
                      <c:pt idx="389">
                        <c:v>0.68111005568016803</c:v>
                      </c:pt>
                      <c:pt idx="390">
                        <c:v>0.54319800416519159</c:v>
                      </c:pt>
                      <c:pt idx="391">
                        <c:v>0.43212889077538713</c:v>
                      </c:pt>
                      <c:pt idx="392">
                        <c:v>0.34291201630148882</c:v>
                      </c:pt>
                      <c:pt idx="393">
                        <c:v>0.27143532626268063</c:v>
                      </c:pt>
                      <c:pt idx="394">
                        <c:v>0.21432078800982485</c:v>
                      </c:pt>
                      <c:pt idx="395">
                        <c:v>0.16880157319946834</c:v>
                      </c:pt>
                      <c:pt idx="396">
                        <c:v>0.13261814413928424</c:v>
                      </c:pt>
                      <c:pt idx="397">
                        <c:v>0.10393065542831381</c:v>
                      </c:pt>
                      <c:pt idx="398">
                        <c:v>8.124537544747884E-2</c:v>
                      </c:pt>
                      <c:pt idx="399">
                        <c:v>6.3353103925337398E-2</c:v>
                      </c:pt>
                      <c:pt idx="400">
                        <c:v>4.9277811168759927E-2</c:v>
                      </c:pt>
                      <c:pt idx="401">
                        <c:v>3.8233951439549815E-2</c:v>
                      </c:pt>
                      <c:pt idx="402">
                        <c:v>2.9591107740386043E-2</c:v>
                      </c:pt>
                      <c:pt idx="403">
                        <c:v>2.2844808719735859E-2</c:v>
                      </c:pt>
                      <c:pt idx="404">
                        <c:v>1.7592521588859378E-2</c:v>
                      </c:pt>
                      <c:pt idx="405">
                        <c:v>1.3513969146093536E-2</c:v>
                      </c:pt>
                      <c:pt idx="406">
                        <c:v>1.0355045636376389E-2</c:v>
                      </c:pt>
                      <c:pt idx="407">
                        <c:v>7.9147167168312459E-3</c:v>
                      </c:pt>
                      <c:pt idx="408">
                        <c:v>6.034384747851243E-3</c:v>
                      </c:pt>
                      <c:pt idx="409">
                        <c:v>4.5892834557171233E-3</c:v>
                      </c:pt>
                      <c:pt idx="410">
                        <c:v>3.4815371360356795E-3</c:v>
                      </c:pt>
                      <c:pt idx="411">
                        <c:v>2.6345803306949238E-3</c:v>
                      </c:pt>
                      <c:pt idx="412">
                        <c:v>1.9886855682298239E-3</c:v>
                      </c:pt>
                      <c:pt idx="413">
                        <c:v>1.4973904633982945E-3</c:v>
                      </c:pt>
                      <c:pt idx="414">
                        <c:v>1.124652278408609E-3</c:v>
                      </c:pt>
                      <c:pt idx="415">
                        <c:v>8.4258890425932445E-4</c:v>
                      </c:pt>
                      <c:pt idx="416">
                        <c:v>6.2969097363503894E-4</c:v>
                      </c:pt>
                      <c:pt idx="417">
                        <c:v>4.6941121766076586E-4</c:v>
                      </c:pt>
                      <c:pt idx="418">
                        <c:v>3.4905488763693803E-4</c:v>
                      </c:pt>
                      <c:pt idx="419">
                        <c:v>2.5890965566011462E-4</c:v>
                      </c:pt>
                      <c:pt idx="420">
                        <c:v>1.9156538397064492E-4</c:v>
                      </c:pt>
                      <c:pt idx="421">
                        <c:v>1.4138394176608162E-4</c:v>
                      </c:pt>
                      <c:pt idx="422">
                        <c:v>1.0408721786504023E-4</c:v>
                      </c:pt>
                      <c:pt idx="423">
                        <c:v>7.6437940858774774E-5</c:v>
                      </c:pt>
                      <c:pt idx="424">
                        <c:v>5.5993139875203363E-5</c:v>
                      </c:pt>
                      <c:pt idx="425">
                        <c:v>4.0914281417117875E-5</c:v>
                      </c:pt>
                      <c:pt idx="426">
                        <c:v>2.98214872101657E-5</c:v>
                      </c:pt>
                      <c:pt idx="427">
                        <c:v>2.1681929701942745E-5</c:v>
                      </c:pt>
                      <c:pt idx="428">
                        <c:v>1.5724644279617033E-5</c:v>
                      </c:pt>
                      <c:pt idx="429">
                        <c:v>1.1375696355197726E-5</c:v>
                      </c:pt>
                      <c:pt idx="430">
                        <c:v>8.2089841372433221E-6</c:v>
                      </c:pt>
                      <c:pt idx="431">
                        <c:v>5.9090151781078666E-6</c:v>
                      </c:pt>
                      <c:pt idx="432">
                        <c:v>4.2428244061554162E-6</c:v>
                      </c:pt>
                      <c:pt idx="433">
                        <c:v>3.0388500809175675E-6</c:v>
                      </c:pt>
                      <c:pt idx="434">
                        <c:v>2.1710896426718163E-6</c:v>
                      </c:pt>
                      <c:pt idx="435">
                        <c:v>1.5472500299629487E-6</c:v>
                      </c:pt>
                      <c:pt idx="436">
                        <c:v>1.0999109049264785E-6</c:v>
                      </c:pt>
                      <c:pt idx="437">
                        <c:v>7.7995362281367939E-7</c:v>
                      </c:pt>
                      <c:pt idx="438">
                        <c:v>5.5168898801591037E-7</c:v>
                      </c:pt>
                      <c:pt idx="439">
                        <c:v>3.8925492375974391E-7</c:v>
                      </c:pt>
                      <c:pt idx="440">
                        <c:v>2.739606437122563E-7</c:v>
                      </c:pt>
                      <c:pt idx="441">
                        <c:v>1.9233419540111052E-7</c:v>
                      </c:pt>
                      <c:pt idx="442">
                        <c:v>1.3469116081380154E-7</c:v>
                      </c:pt>
                      <c:pt idx="443">
                        <c:v>9.4088371218917211E-8</c:v>
                      </c:pt>
                      <c:pt idx="444">
                        <c:v>6.55612263839853E-8</c:v>
                      </c:pt>
                      <c:pt idx="445">
                        <c:v>4.5569309834314309E-8</c:v>
                      </c:pt>
                      <c:pt idx="446">
                        <c:v>3.1594544395781478E-8</c:v>
                      </c:pt>
                      <c:pt idx="447">
                        <c:v>2.1850732827272051E-8</c:v>
                      </c:pt>
                      <c:pt idx="448">
                        <c:v>1.5074196785774478E-8</c:v>
                      </c:pt>
                      <c:pt idx="449">
                        <c:v>1.0373292351929049E-8</c:v>
                      </c:pt>
                      <c:pt idx="450">
                        <c:v>7.1205463710359746E-9</c:v>
                      </c:pt>
                      <c:pt idx="451">
                        <c:v>4.8755575151097655E-9</c:v>
                      </c:pt>
                      <c:pt idx="452">
                        <c:v>3.330040479700764E-9</c:v>
                      </c:pt>
                      <c:pt idx="453">
                        <c:v>2.2687623441973812E-9</c:v>
                      </c:pt>
                      <c:pt idx="454">
                        <c:v>1.5418522601068454E-9</c:v>
                      </c:pt>
                      <c:pt idx="455">
                        <c:v>1.0452273901598083E-9</c:v>
                      </c:pt>
                      <c:pt idx="456">
                        <c:v>7.0679434457752217E-10</c:v>
                      </c:pt>
                      <c:pt idx="457">
                        <c:v>4.7674880549787534E-10</c:v>
                      </c:pt>
                      <c:pt idx="458">
                        <c:v>3.2077493462151269E-10</c:v>
                      </c:pt>
                      <c:pt idx="459">
                        <c:v>2.1529081433460095E-10</c:v>
                      </c:pt>
                      <c:pt idx="460">
                        <c:v>1.441334690882542E-10</c:v>
                      </c:pt>
                      <c:pt idx="461">
                        <c:v>9.625392378813213E-11</c:v>
                      </c:pt>
                      <c:pt idx="462">
                        <c:v>6.4118936336604685E-11</c:v>
                      </c:pt>
                      <c:pt idx="463">
                        <c:v>4.2605772081469656E-11</c:v>
                      </c:pt>
                      <c:pt idx="464">
                        <c:v>2.8240009215895626E-11</c:v>
                      </c:pt>
                      <c:pt idx="465">
                        <c:v>1.8671340207086149E-11</c:v>
                      </c:pt>
                      <c:pt idx="466">
                        <c:v>1.2314035864304896E-11</c:v>
                      </c:pt>
                      <c:pt idx="467">
                        <c:v>8.1010180500084473E-12</c:v>
                      </c:pt>
                      <c:pt idx="468">
                        <c:v>5.3160988685035077E-12</c:v>
                      </c:pt>
                      <c:pt idx="469">
                        <c:v>3.4798519123791467E-12</c:v>
                      </c:pt>
                      <c:pt idx="470">
                        <c:v>2.2721800361141265E-12</c:v>
                      </c:pt>
                      <c:pt idx="471">
                        <c:v>1.4799225257903623E-12</c:v>
                      </c:pt>
                      <c:pt idx="472">
                        <c:v>9.6150043548287216E-13</c:v>
                      </c:pt>
                      <c:pt idx="473">
                        <c:v>6.2312367725217751E-13</c:v>
                      </c:pt>
                      <c:pt idx="474">
                        <c:v>4.028220970478298E-13</c:v>
                      </c:pt>
                      <c:pt idx="475">
                        <c:v>2.5975659460884178E-13</c:v>
                      </c:pt>
                      <c:pt idx="476">
                        <c:v>1.6708372230317897E-13</c:v>
                      </c:pt>
                      <c:pt idx="477">
                        <c:v>1.0720522819776958E-13</c:v>
                      </c:pt>
                      <c:pt idx="478">
                        <c:v>6.861389175507577E-14</c:v>
                      </c:pt>
                      <c:pt idx="479">
                        <c:v>4.3804870855634668E-14</c:v>
                      </c:pt>
                      <c:pt idx="480">
                        <c:v>2.78963266243395E-14</c:v>
                      </c:pt>
                      <c:pt idx="481">
                        <c:v>1.7720905032632718E-14</c:v>
                      </c:pt>
                      <c:pt idx="482">
                        <c:v>1.1228947227851154E-14</c:v>
                      </c:pt>
                      <c:pt idx="483">
                        <c:v>7.0975170949458722E-15</c:v>
                      </c:pt>
                      <c:pt idx="484">
                        <c:v>4.4749492816318479E-15</c:v>
                      </c:pt>
                      <c:pt idx="485">
                        <c:v>2.8143885255679158E-15</c:v>
                      </c:pt>
                      <c:pt idx="486">
                        <c:v>1.7656078427925772E-15</c:v>
                      </c:pt>
                      <c:pt idx="487">
                        <c:v>1.1048891552520516E-15</c:v>
                      </c:pt>
                      <c:pt idx="488">
                        <c:v>6.8969556972209402E-16</c:v>
                      </c:pt>
                      <c:pt idx="489">
                        <c:v>4.2944784275736765E-16</c:v>
                      </c:pt>
                      <c:pt idx="490">
                        <c:v>2.6673357050635714E-16</c:v>
                      </c:pt>
                      <c:pt idx="491">
                        <c:v>1.6525674534511323E-16</c:v>
                      </c:pt>
                      <c:pt idx="492">
                        <c:v>1.0213038659762504E-16</c:v>
                      </c:pt>
                      <c:pt idx="493">
                        <c:v>6.2960043620089852E-17</c:v>
                      </c:pt>
                      <c:pt idx="494">
                        <c:v>3.8715897234102392E-17</c:v>
                      </c:pt>
                      <c:pt idx="495">
                        <c:v>2.374804703350068E-17</c:v>
                      </c:pt>
                      <c:pt idx="496">
                        <c:v>1.4530505933948872E-17</c:v>
                      </c:pt>
                      <c:pt idx="497">
                        <c:v>8.8684523254459614E-18</c:v>
                      </c:pt>
                      <c:pt idx="498">
                        <c:v>5.3991973138129107E-18</c:v>
                      </c:pt>
                      <c:pt idx="499">
                        <c:v>3.2788747415386598E-18</c:v>
                      </c:pt>
                      <c:pt idx="500">
                        <c:v>1.9862536905798464E-18</c:v>
                      </c:pt>
                      <c:pt idx="501">
                        <c:v>1.2002145073346257E-18</c:v>
                      </c:pt>
                      <c:pt idx="502">
                        <c:v>7.2343129235316527E-19</c:v>
                      </c:pt>
                      <c:pt idx="503">
                        <c:v>4.3496065377827344E-19</c:v>
                      </c:pt>
                      <c:pt idx="504">
                        <c:v>2.608656635854215E-19</c:v>
                      </c:pt>
                      <c:pt idx="505">
                        <c:v>1.5606234516630659E-19</c:v>
                      </c:pt>
                      <c:pt idx="506">
                        <c:v>9.313085767348494E-20</c:v>
                      </c:pt>
                      <c:pt idx="507">
                        <c:v>5.5437462072087881E-20</c:v>
                      </c:pt>
                      <c:pt idx="508">
                        <c:v>3.2917537679530066E-20</c:v>
                      </c:pt>
                      <c:pt idx="509">
                        <c:v>1.949690189783513E-20</c:v>
                      </c:pt>
                      <c:pt idx="510">
                        <c:v>1.1519089041856427E-20</c:v>
                      </c:pt>
                      <c:pt idx="511">
                        <c:v>6.7886735967580252E-21</c:v>
                      </c:pt>
                      <c:pt idx="512">
                        <c:v>3.9908553282604451E-21</c:v>
                      </c:pt>
                      <c:pt idx="513">
                        <c:v>2.340244885725268E-21</c:v>
                      </c:pt>
                      <c:pt idx="514">
                        <c:v>1.3688973693791606E-21</c:v>
                      </c:pt>
                      <c:pt idx="515">
                        <c:v>7.9872032635266212E-22</c:v>
                      </c:pt>
                      <c:pt idx="516">
                        <c:v>4.6487142170829122E-22</c:v>
                      </c:pt>
                      <c:pt idx="517">
                        <c:v>2.6988902470497232E-22</c:v>
                      </c:pt>
                      <c:pt idx="518">
                        <c:v>1.5629743943122536E-22</c:v>
                      </c:pt>
                      <c:pt idx="519">
                        <c:v>9.0288568244544605E-23</c:v>
                      </c:pt>
                      <c:pt idx="520">
                        <c:v>5.2026898042706863E-23</c:v>
                      </c:pt>
                      <c:pt idx="521">
                        <c:v>2.990455634464102E-23</c:v>
                      </c:pt>
                      <c:pt idx="522">
                        <c:v>1.7145930466919271E-23</c:v>
                      </c:pt>
                      <c:pt idx="523">
                        <c:v>9.8061609341214017E-24</c:v>
                      </c:pt>
                      <c:pt idx="524">
                        <c:v>5.5943706713673494E-24</c:v>
                      </c:pt>
                      <c:pt idx="525">
                        <c:v>3.1835943425755726E-24</c:v>
                      </c:pt>
                      <c:pt idx="526">
                        <c:v>1.8071677756049488E-24</c:v>
                      </c:pt>
                      <c:pt idx="527">
                        <c:v>1.0232776470588023E-24</c:v>
                      </c:pt>
                      <c:pt idx="528">
                        <c:v>5.7796663025192011E-25</c:v>
                      </c:pt>
                      <c:pt idx="529">
                        <c:v>3.2563142183441509E-25</c:v>
                      </c:pt>
                      <c:pt idx="530">
                        <c:v>1.8300548661186471E-25</c:v>
                      </c:pt>
                      <c:pt idx="531">
                        <c:v>1.0259263370150708E-25</c:v>
                      </c:pt>
                      <c:pt idx="532">
                        <c:v>5.7369691078516417E-26</c:v>
                      </c:pt>
                      <c:pt idx="533">
                        <c:v>3.2000967409114572E-26</c:v>
                      </c:pt>
                      <c:pt idx="534">
                        <c:v>1.7805655541384895E-26</c:v>
                      </c:pt>
                      <c:pt idx="535">
                        <c:v>9.8825061043122253E-27</c:v>
                      </c:pt>
                      <c:pt idx="536">
                        <c:v>5.4712993747229552E-27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2F88-49AC-B25D-01174FC52EE3}"/>
                  </c:ext>
                </c:extLst>
              </c15:ser>
            </c15:filteredScatterSeries>
          </c:ext>
        </c:extLst>
      </c:scatterChart>
      <c:valAx>
        <c:axId val="1618458256"/>
        <c:scaling>
          <c:orientation val="minMax"/>
          <c:max val="5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8458672"/>
        <c:crosses val="autoZero"/>
        <c:crossBetween val="midCat"/>
        <c:majorUnit val="50"/>
        <c:minorUnit val="10"/>
      </c:valAx>
      <c:valAx>
        <c:axId val="1618458672"/>
        <c:scaling>
          <c:orientation val="minMax"/>
          <c:max val="2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8458256"/>
        <c:crosses val="autoZero"/>
        <c:crossBetween val="midCat"/>
        <c:majorUnit val="2000"/>
        <c:minorUnit val="500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LA County COVID</a:t>
            </a:r>
            <a:r>
              <a:rPr lang="en-US" sz="2400" baseline="0"/>
              <a:t> Cases since 20 MAR 2020 </a:t>
            </a:r>
          </a:p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aseline="0"/>
              <a:t>5-day moving average</a:t>
            </a:r>
            <a:endParaRPr lang="en-US" sz="2400"/>
          </a:p>
        </c:rich>
      </c:tx>
      <c:layout>
        <c:manualLayout>
          <c:xMode val="edge"/>
          <c:yMode val="edge"/>
          <c:x val="0.22687817444059696"/>
          <c:y val="9.9502487562189053E-3"/>
        </c:manualLayout>
      </c:layout>
      <c:overlay val="1"/>
      <c:spPr>
        <a:solidFill>
          <a:schemeClr val="bg1"/>
        </a:solidFill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3"/>
          <c:order val="0"/>
          <c:tx>
            <c:v>Actual</c:v>
          </c:tx>
          <c:spPr>
            <a:ln>
              <a:noFill/>
            </a:ln>
          </c:spPr>
          <c:dPt>
            <c:idx val="293"/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2D8-4903-87D8-76CB6F5E0BAC}"/>
              </c:ext>
            </c:extLst>
          </c:dPt>
          <c:xVal>
            <c:numRef>
              <c:f>LA_County_Covid19_cases_deaths_!$A$5:$A$541</c:f>
              <c:numCache>
                <c:formatCode>General</c:formatCode>
                <c:ptCount val="53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</c:numCache>
            </c:numRef>
          </c:xVal>
          <c:yVal>
            <c:numRef>
              <c:f>LA_County_Covid19_cases_deaths_!$D$5:$D$541</c:f>
              <c:numCache>
                <c:formatCode>General</c:formatCode>
                <c:ptCount val="537"/>
                <c:pt idx="0">
                  <c:v>25</c:v>
                </c:pt>
                <c:pt idx="1">
                  <c:v>19</c:v>
                </c:pt>
                <c:pt idx="2">
                  <c:v>13</c:v>
                </c:pt>
                <c:pt idx="3">
                  <c:v>19</c:v>
                </c:pt>
                <c:pt idx="4">
                  <c:v>34</c:v>
                </c:pt>
                <c:pt idx="5">
                  <c:v>43</c:v>
                </c:pt>
                <c:pt idx="6">
                  <c:v>41</c:v>
                </c:pt>
                <c:pt idx="7">
                  <c:v>48</c:v>
                </c:pt>
                <c:pt idx="8">
                  <c:v>87</c:v>
                </c:pt>
                <c:pt idx="9">
                  <c:v>97</c:v>
                </c:pt>
                <c:pt idx="10">
                  <c:v>131</c:v>
                </c:pt>
                <c:pt idx="11">
                  <c:v>158</c:v>
                </c:pt>
                <c:pt idx="12">
                  <c:v>153</c:v>
                </c:pt>
                <c:pt idx="13">
                  <c:v>145</c:v>
                </c:pt>
                <c:pt idx="14">
                  <c:v>169</c:v>
                </c:pt>
                <c:pt idx="15">
                  <c:v>227</c:v>
                </c:pt>
                <c:pt idx="16">
                  <c:v>211</c:v>
                </c:pt>
                <c:pt idx="17">
                  <c:v>188</c:v>
                </c:pt>
                <c:pt idx="18">
                  <c:v>219</c:v>
                </c:pt>
                <c:pt idx="19">
                  <c:v>265</c:v>
                </c:pt>
                <c:pt idx="20">
                  <c:v>198</c:v>
                </c:pt>
                <c:pt idx="21">
                  <c:v>256</c:v>
                </c:pt>
                <c:pt idx="22">
                  <c:v>300</c:v>
                </c:pt>
                <c:pt idx="23">
                  <c:v>281</c:v>
                </c:pt>
                <c:pt idx="24">
                  <c:v>437</c:v>
                </c:pt>
                <c:pt idx="25">
                  <c:v>372</c:v>
                </c:pt>
                <c:pt idx="26">
                  <c:v>377</c:v>
                </c:pt>
                <c:pt idx="27">
                  <c:v>394</c:v>
                </c:pt>
                <c:pt idx="28">
                  <c:v>374</c:v>
                </c:pt>
                <c:pt idx="29">
                  <c:v>617</c:v>
                </c:pt>
                <c:pt idx="30">
                  <c:v>638</c:v>
                </c:pt>
                <c:pt idx="31">
                  <c:v>616</c:v>
                </c:pt>
                <c:pt idx="32">
                  <c:v>621</c:v>
                </c:pt>
                <c:pt idx="33">
                  <c:v>790</c:v>
                </c:pt>
                <c:pt idx="34">
                  <c:v>591</c:v>
                </c:pt>
                <c:pt idx="35">
                  <c:v>592</c:v>
                </c:pt>
                <c:pt idx="36">
                  <c:v>540</c:v>
                </c:pt>
                <c:pt idx="37">
                  <c:v>699</c:v>
                </c:pt>
                <c:pt idx="38">
                  <c:v>610</c:v>
                </c:pt>
                <c:pt idx="39">
                  <c:v>576</c:v>
                </c:pt>
                <c:pt idx="40">
                  <c:v>580</c:v>
                </c:pt>
                <c:pt idx="41">
                  <c:v>475</c:v>
                </c:pt>
                <c:pt idx="42">
                  <c:v>437</c:v>
                </c:pt>
                <c:pt idx="43">
                  <c:v>680</c:v>
                </c:pt>
                <c:pt idx="44">
                  <c:v>663</c:v>
                </c:pt>
                <c:pt idx="45">
                  <c:v>851</c:v>
                </c:pt>
                <c:pt idx="46">
                  <c:v>766</c:v>
                </c:pt>
                <c:pt idx="47">
                  <c:v>838</c:v>
                </c:pt>
                <c:pt idx="48">
                  <c:v>612</c:v>
                </c:pt>
                <c:pt idx="49">
                  <c:v>492</c:v>
                </c:pt>
                <c:pt idx="50">
                  <c:v>944</c:v>
                </c:pt>
                <c:pt idx="51">
                  <c:v>877</c:v>
                </c:pt>
                <c:pt idx="52">
                  <c:v>782</c:v>
                </c:pt>
                <c:pt idx="53">
                  <c:v>975</c:v>
                </c:pt>
                <c:pt idx="54">
                  <c:v>1019</c:v>
                </c:pt>
                <c:pt idx="55">
                  <c:v>901</c:v>
                </c:pt>
                <c:pt idx="56">
                  <c:v>606</c:v>
                </c:pt>
                <c:pt idx="57">
                  <c:v>1084</c:v>
                </c:pt>
                <c:pt idx="58">
                  <c:v>957</c:v>
                </c:pt>
                <c:pt idx="59">
                  <c:v>990</c:v>
                </c:pt>
                <c:pt idx="60">
                  <c:v>918</c:v>
                </c:pt>
                <c:pt idx="61">
                  <c:v>929</c:v>
                </c:pt>
                <c:pt idx="62">
                  <c:v>711</c:v>
                </c:pt>
                <c:pt idx="63">
                  <c:v>475</c:v>
                </c:pt>
                <c:pt idx="64">
                  <c:v>935</c:v>
                </c:pt>
                <c:pt idx="65">
                  <c:v>1256</c:v>
                </c:pt>
                <c:pt idx="66">
                  <c:v>1001</c:v>
                </c:pt>
                <c:pt idx="67">
                  <c:v>961</c:v>
                </c:pt>
                <c:pt idx="68">
                  <c:v>1003</c:v>
                </c:pt>
                <c:pt idx="69">
                  <c:v>707</c:v>
                </c:pt>
                <c:pt idx="70">
                  <c:v>590</c:v>
                </c:pt>
                <c:pt idx="71">
                  <c:v>1179</c:v>
                </c:pt>
                <c:pt idx="72">
                  <c:v>1105</c:v>
                </c:pt>
                <c:pt idx="73">
                  <c:v>950</c:v>
                </c:pt>
                <c:pt idx="74">
                  <c:v>1250</c:v>
                </c:pt>
                <c:pt idx="75">
                  <c:v>1125</c:v>
                </c:pt>
                <c:pt idx="76">
                  <c:v>764</c:v>
                </c:pt>
                <c:pt idx="77">
                  <c:v>552</c:v>
                </c:pt>
                <c:pt idx="78">
                  <c:v>1167</c:v>
                </c:pt>
                <c:pt idx="79">
                  <c:v>958</c:v>
                </c:pt>
                <c:pt idx="80">
                  <c:v>1154</c:v>
                </c:pt>
                <c:pt idx="81">
                  <c:v>948</c:v>
                </c:pt>
                <c:pt idx="82">
                  <c:v>975</c:v>
                </c:pt>
                <c:pt idx="83">
                  <c:v>746</c:v>
                </c:pt>
                <c:pt idx="84">
                  <c:v>512</c:v>
                </c:pt>
                <c:pt idx="85">
                  <c:v>950</c:v>
                </c:pt>
                <c:pt idx="86">
                  <c:v>1697</c:v>
                </c:pt>
                <c:pt idx="87">
                  <c:v>1394</c:v>
                </c:pt>
                <c:pt idx="88">
                  <c:v>1275</c:v>
                </c:pt>
                <c:pt idx="89">
                  <c:v>1495</c:v>
                </c:pt>
                <c:pt idx="90">
                  <c:v>921</c:v>
                </c:pt>
                <c:pt idx="91">
                  <c:v>493</c:v>
                </c:pt>
                <c:pt idx="92">
                  <c:v>1225</c:v>
                </c:pt>
                <c:pt idx="93">
                  <c:v>1414</c:v>
                </c:pt>
                <c:pt idx="94">
                  <c:v>1346</c:v>
                </c:pt>
                <c:pt idx="95">
                  <c:v>1546</c:v>
                </c:pt>
                <c:pt idx="96">
                  <c:v>1397</c:v>
                </c:pt>
                <c:pt idx="97">
                  <c:v>1110</c:v>
                </c:pt>
                <c:pt idx="98">
                  <c:v>713</c:v>
                </c:pt>
                <c:pt idx="99">
                  <c:v>1612</c:v>
                </c:pt>
                <c:pt idx="100">
                  <c:v>1382</c:v>
                </c:pt>
                <c:pt idx="101">
                  <c:v>1572</c:v>
                </c:pt>
                <c:pt idx="102">
                  <c:v>1458</c:v>
                </c:pt>
                <c:pt idx="103">
                  <c:v>1589</c:v>
                </c:pt>
                <c:pt idx="104">
                  <c:v>1332</c:v>
                </c:pt>
                <c:pt idx="105">
                  <c:v>990</c:v>
                </c:pt>
                <c:pt idx="106">
                  <c:v>2236</c:v>
                </c:pt>
                <c:pt idx="107">
                  <c:v>2062</c:v>
                </c:pt>
                <c:pt idx="108">
                  <c:v>2222</c:v>
                </c:pt>
                <c:pt idx="109">
                  <c:v>2135</c:v>
                </c:pt>
                <c:pt idx="110">
                  <c:v>2119</c:v>
                </c:pt>
                <c:pt idx="111">
                  <c:v>1863</c:v>
                </c:pt>
                <c:pt idx="112">
                  <c:v>1479</c:v>
                </c:pt>
                <c:pt idx="113">
                  <c:v>2720</c:v>
                </c:pt>
                <c:pt idx="114">
                  <c:v>2732</c:v>
                </c:pt>
                <c:pt idx="115">
                  <c:v>2762</c:v>
                </c:pt>
                <c:pt idx="116">
                  <c:v>2600</c:v>
                </c:pt>
                <c:pt idx="117">
                  <c:v>2618</c:v>
                </c:pt>
                <c:pt idx="118">
                  <c:v>2066</c:v>
                </c:pt>
                <c:pt idx="119">
                  <c:v>1639</c:v>
                </c:pt>
                <c:pt idx="120">
                  <c:v>3036</c:v>
                </c:pt>
                <c:pt idx="121">
                  <c:v>2838</c:v>
                </c:pt>
                <c:pt idx="122">
                  <c:v>3371</c:v>
                </c:pt>
                <c:pt idx="123">
                  <c:v>3039</c:v>
                </c:pt>
                <c:pt idx="124">
                  <c:v>1879</c:v>
                </c:pt>
                <c:pt idx="125">
                  <c:v>1425</c:v>
                </c:pt>
                <c:pt idx="126">
                  <c:v>1705</c:v>
                </c:pt>
                <c:pt idx="127">
                  <c:v>2976</c:v>
                </c:pt>
                <c:pt idx="128">
                  <c:v>3404</c:v>
                </c:pt>
                <c:pt idx="129">
                  <c:v>3347</c:v>
                </c:pt>
                <c:pt idx="130">
                  <c:v>3037</c:v>
                </c:pt>
                <c:pt idx="131">
                  <c:v>3139</c:v>
                </c:pt>
                <c:pt idx="132">
                  <c:v>2277</c:v>
                </c:pt>
                <c:pt idx="133">
                  <c:v>1599</c:v>
                </c:pt>
                <c:pt idx="134">
                  <c:v>3278</c:v>
                </c:pt>
                <c:pt idx="135">
                  <c:v>3052</c:v>
                </c:pt>
                <c:pt idx="136">
                  <c:v>3014</c:v>
                </c:pt>
                <c:pt idx="137">
                  <c:v>3211</c:v>
                </c:pt>
                <c:pt idx="138">
                  <c:v>3127</c:v>
                </c:pt>
                <c:pt idx="139">
                  <c:v>2226</c:v>
                </c:pt>
                <c:pt idx="140">
                  <c:v>1355</c:v>
                </c:pt>
                <c:pt idx="141">
                  <c:v>3260</c:v>
                </c:pt>
                <c:pt idx="142">
                  <c:v>2849</c:v>
                </c:pt>
                <c:pt idx="143">
                  <c:v>2821</c:v>
                </c:pt>
                <c:pt idx="144">
                  <c:v>2567</c:v>
                </c:pt>
                <c:pt idx="145">
                  <c:v>2431</c:v>
                </c:pt>
                <c:pt idx="146">
                  <c:v>1951</c:v>
                </c:pt>
                <c:pt idx="147">
                  <c:v>1060</c:v>
                </c:pt>
                <c:pt idx="148">
                  <c:v>2448</c:v>
                </c:pt>
                <c:pt idx="149">
                  <c:v>2327</c:v>
                </c:pt>
                <c:pt idx="150">
                  <c:v>2149</c:v>
                </c:pt>
                <c:pt idx="151">
                  <c:v>1958</c:v>
                </c:pt>
                <c:pt idx="152">
                  <c:v>1966</c:v>
                </c:pt>
                <c:pt idx="153">
                  <c:v>1524</c:v>
                </c:pt>
                <c:pt idx="154">
                  <c:v>879</c:v>
                </c:pt>
                <c:pt idx="155">
                  <c:v>2016</c:v>
                </c:pt>
                <c:pt idx="156">
                  <c:v>1972</c:v>
                </c:pt>
                <c:pt idx="157">
                  <c:v>1913</c:v>
                </c:pt>
                <c:pt idx="158">
                  <c:v>1876</c:v>
                </c:pt>
                <c:pt idx="159">
                  <c:v>2007</c:v>
                </c:pt>
                <c:pt idx="160">
                  <c:v>1407</c:v>
                </c:pt>
                <c:pt idx="161">
                  <c:v>862</c:v>
                </c:pt>
                <c:pt idx="162">
                  <c:v>1975</c:v>
                </c:pt>
                <c:pt idx="163">
                  <c:v>1533</c:v>
                </c:pt>
                <c:pt idx="164">
                  <c:v>1443</c:v>
                </c:pt>
                <c:pt idx="165">
                  <c:v>1412</c:v>
                </c:pt>
                <c:pt idx="166">
                  <c:v>1346</c:v>
                </c:pt>
                <c:pt idx="167">
                  <c:v>1116</c:v>
                </c:pt>
                <c:pt idx="168">
                  <c:v>729</c:v>
                </c:pt>
                <c:pt idx="169">
                  <c:v>1506</c:v>
                </c:pt>
                <c:pt idx="170">
                  <c:v>1460</c:v>
                </c:pt>
                <c:pt idx="171">
                  <c:v>1261</c:v>
                </c:pt>
                <c:pt idx="172">
                  <c:v>1278</c:v>
                </c:pt>
                <c:pt idx="173">
                  <c:v>1202</c:v>
                </c:pt>
                <c:pt idx="174">
                  <c:v>863</c:v>
                </c:pt>
                <c:pt idx="175">
                  <c:v>631</c:v>
                </c:pt>
                <c:pt idx="176">
                  <c:v>1602</c:v>
                </c:pt>
                <c:pt idx="177">
                  <c:v>1317</c:v>
                </c:pt>
                <c:pt idx="178">
                  <c:v>1310</c:v>
                </c:pt>
                <c:pt idx="179">
                  <c:v>1037</c:v>
                </c:pt>
                <c:pt idx="180">
                  <c:v>979</c:v>
                </c:pt>
                <c:pt idx="181">
                  <c:v>793</c:v>
                </c:pt>
                <c:pt idx="182">
                  <c:v>636</c:v>
                </c:pt>
                <c:pt idx="183">
                  <c:v>1133</c:v>
                </c:pt>
                <c:pt idx="184">
                  <c:v>1081</c:v>
                </c:pt>
                <c:pt idx="185">
                  <c:v>1070</c:v>
                </c:pt>
                <c:pt idx="186">
                  <c:v>934</c:v>
                </c:pt>
                <c:pt idx="187">
                  <c:v>859</c:v>
                </c:pt>
                <c:pt idx="188">
                  <c:v>557</c:v>
                </c:pt>
                <c:pt idx="189">
                  <c:v>516</c:v>
                </c:pt>
                <c:pt idx="190">
                  <c:v>618</c:v>
                </c:pt>
                <c:pt idx="191">
                  <c:v>1022</c:v>
                </c:pt>
                <c:pt idx="192">
                  <c:v>928</c:v>
                </c:pt>
                <c:pt idx="193">
                  <c:v>862</c:v>
                </c:pt>
                <c:pt idx="194">
                  <c:v>951</c:v>
                </c:pt>
                <c:pt idx="195">
                  <c:v>661</c:v>
                </c:pt>
                <c:pt idx="196">
                  <c:v>544</c:v>
                </c:pt>
                <c:pt idx="197">
                  <c:v>1109</c:v>
                </c:pt>
                <c:pt idx="198">
                  <c:v>1027</c:v>
                </c:pt>
                <c:pt idx="199">
                  <c:v>1090</c:v>
                </c:pt>
                <c:pt idx="200">
                  <c:v>980</c:v>
                </c:pt>
                <c:pt idx="201">
                  <c:v>905</c:v>
                </c:pt>
                <c:pt idx="202">
                  <c:v>756</c:v>
                </c:pt>
                <c:pt idx="203">
                  <c:v>605</c:v>
                </c:pt>
                <c:pt idx="204">
                  <c:v>1222</c:v>
                </c:pt>
                <c:pt idx="205">
                  <c:v>1082</c:v>
                </c:pt>
                <c:pt idx="206">
                  <c:v>1064</c:v>
                </c:pt>
                <c:pt idx="207">
                  <c:v>1045</c:v>
                </c:pt>
                <c:pt idx="208">
                  <c:v>1021</c:v>
                </c:pt>
                <c:pt idx="209">
                  <c:v>767</c:v>
                </c:pt>
                <c:pt idx="210">
                  <c:v>614</c:v>
                </c:pt>
                <c:pt idx="211">
                  <c:v>1148</c:v>
                </c:pt>
                <c:pt idx="212">
                  <c:v>1111</c:v>
                </c:pt>
                <c:pt idx="213">
                  <c:v>1197</c:v>
                </c:pt>
                <c:pt idx="214">
                  <c:v>1232</c:v>
                </c:pt>
                <c:pt idx="215">
                  <c:v>1035</c:v>
                </c:pt>
                <c:pt idx="216">
                  <c:v>907</c:v>
                </c:pt>
                <c:pt idx="217">
                  <c:v>692</c:v>
                </c:pt>
                <c:pt idx="218">
                  <c:v>1386</c:v>
                </c:pt>
                <c:pt idx="219">
                  <c:v>1084</c:v>
                </c:pt>
                <c:pt idx="220">
                  <c:v>1254</c:v>
                </c:pt>
                <c:pt idx="221">
                  <c:v>1170</c:v>
                </c:pt>
                <c:pt idx="222">
                  <c:v>1213</c:v>
                </c:pt>
                <c:pt idx="223">
                  <c:v>1131</c:v>
                </c:pt>
                <c:pt idx="224">
                  <c:v>734</c:v>
                </c:pt>
                <c:pt idx="225">
                  <c:v>1435</c:v>
                </c:pt>
                <c:pt idx="226">
                  <c:v>1223</c:v>
                </c:pt>
                <c:pt idx="227">
                  <c:v>1273</c:v>
                </c:pt>
                <c:pt idx="228">
                  <c:v>1312</c:v>
                </c:pt>
                <c:pt idx="229">
                  <c:v>1273</c:v>
                </c:pt>
                <c:pt idx="230">
                  <c:v>1038</c:v>
                </c:pt>
                <c:pt idx="231">
                  <c:v>747</c:v>
                </c:pt>
                <c:pt idx="232">
                  <c:v>1705</c:v>
                </c:pt>
                <c:pt idx="233">
                  <c:v>1469</c:v>
                </c:pt>
                <c:pt idx="234">
                  <c:v>1484</c:v>
                </c:pt>
                <c:pt idx="235">
                  <c:v>1344</c:v>
                </c:pt>
                <c:pt idx="236">
                  <c:v>1382</c:v>
                </c:pt>
                <c:pt idx="237">
                  <c:v>1082</c:v>
                </c:pt>
                <c:pt idx="238">
                  <c:v>806</c:v>
                </c:pt>
                <c:pt idx="239">
                  <c:v>1544</c:v>
                </c:pt>
                <c:pt idx="240">
                  <c:v>1431</c:v>
                </c:pt>
                <c:pt idx="241">
                  <c:v>1363</c:v>
                </c:pt>
                <c:pt idx="242">
                  <c:v>1472</c:v>
                </c:pt>
                <c:pt idx="243">
                  <c:v>1619</c:v>
                </c:pt>
                <c:pt idx="244">
                  <c:v>1443</c:v>
                </c:pt>
                <c:pt idx="245">
                  <c:v>1342</c:v>
                </c:pt>
                <c:pt idx="246">
                  <c:v>2588</c:v>
                </c:pt>
                <c:pt idx="247">
                  <c:v>2313</c:v>
                </c:pt>
                <c:pt idx="248">
                  <c:v>2447</c:v>
                </c:pt>
                <c:pt idx="249">
                  <c:v>2302</c:v>
                </c:pt>
                <c:pt idx="250">
                  <c:v>2311</c:v>
                </c:pt>
                <c:pt idx="251">
                  <c:v>1940</c:v>
                </c:pt>
                <c:pt idx="252">
                  <c:v>1519</c:v>
                </c:pt>
                <c:pt idx="253">
                  <c:v>3094</c:v>
                </c:pt>
                <c:pt idx="254">
                  <c:v>3069</c:v>
                </c:pt>
                <c:pt idx="255">
                  <c:v>3225</c:v>
                </c:pt>
                <c:pt idx="256">
                  <c:v>3307</c:v>
                </c:pt>
                <c:pt idx="257">
                  <c:v>3686</c:v>
                </c:pt>
                <c:pt idx="258">
                  <c:v>3114</c:v>
                </c:pt>
                <c:pt idx="259">
                  <c:v>2685</c:v>
                </c:pt>
                <c:pt idx="260">
                  <c:v>5027</c:v>
                </c:pt>
                <c:pt idx="261">
                  <c:v>4763</c:v>
                </c:pt>
                <c:pt idx="262">
                  <c:v>4911</c:v>
                </c:pt>
                <c:pt idx="263">
                  <c:v>4728</c:v>
                </c:pt>
                <c:pt idx="264">
                  <c:v>5009</c:v>
                </c:pt>
                <c:pt idx="265">
                  <c:v>3891</c:v>
                </c:pt>
                <c:pt idx="266">
                  <c:v>3159</c:v>
                </c:pt>
                <c:pt idx="267">
                  <c:v>6184</c:v>
                </c:pt>
                <c:pt idx="268">
                  <c:v>6065</c:v>
                </c:pt>
                <c:pt idx="269">
                  <c:v>6229</c:v>
                </c:pt>
                <c:pt idx="270">
                  <c:v>3027</c:v>
                </c:pt>
                <c:pt idx="271">
                  <c:v>5179</c:v>
                </c:pt>
                <c:pt idx="272">
                  <c:v>6429</c:v>
                </c:pt>
                <c:pt idx="273">
                  <c:v>4855</c:v>
                </c:pt>
                <c:pt idx="274">
                  <c:v>10240</c:v>
                </c:pt>
                <c:pt idx="275">
                  <c:v>10528</c:v>
                </c:pt>
                <c:pt idx="276">
                  <c:v>10227</c:v>
                </c:pt>
                <c:pt idx="277">
                  <c:v>9820</c:v>
                </c:pt>
                <c:pt idx="278">
                  <c:v>9955</c:v>
                </c:pt>
                <c:pt idx="279">
                  <c:v>8539</c:v>
                </c:pt>
                <c:pt idx="280">
                  <c:v>5755</c:v>
                </c:pt>
                <c:pt idx="281">
                  <c:v>13334</c:v>
                </c:pt>
                <c:pt idx="282">
                  <c:v>13370</c:v>
                </c:pt>
                <c:pt idx="283">
                  <c:v>12472</c:v>
                </c:pt>
                <c:pt idx="284">
                  <c:v>13330</c:v>
                </c:pt>
                <c:pt idx="285">
                  <c:v>13745</c:v>
                </c:pt>
                <c:pt idx="286">
                  <c:v>11628</c:v>
                </c:pt>
                <c:pt idx="287">
                  <c:v>6838</c:v>
                </c:pt>
                <c:pt idx="288">
                  <c:v>17366</c:v>
                </c:pt>
                <c:pt idx="289">
                  <c:v>17414</c:v>
                </c:pt>
                <c:pt idx="290">
                  <c:v>16162</c:v>
                </c:pt>
                <c:pt idx="291">
                  <c:v>16326</c:v>
                </c:pt>
                <c:pt idx="292">
                  <c:v>15302</c:v>
                </c:pt>
                <c:pt idx="293">
                  <c:v>12151</c:v>
                </c:pt>
                <c:pt idx="294">
                  <c:v>7182</c:v>
                </c:pt>
                <c:pt idx="295">
                  <c:v>17866</c:v>
                </c:pt>
                <c:pt idx="296">
                  <c:v>18758</c:v>
                </c:pt>
                <c:pt idx="297">
                  <c:v>16978</c:v>
                </c:pt>
                <c:pt idx="298">
                  <c:v>8911</c:v>
                </c:pt>
                <c:pt idx="299">
                  <c:v>4219</c:v>
                </c:pt>
                <c:pt idx="300">
                  <c:v>13761</c:v>
                </c:pt>
                <c:pt idx="301">
                  <c:v>8522</c:v>
                </c:pt>
                <c:pt idx="302">
                  <c:v>21407</c:v>
                </c:pt>
                <c:pt idx="303">
                  <c:v>21832</c:v>
                </c:pt>
                <c:pt idx="304">
                  <c:v>19929</c:v>
                </c:pt>
                <c:pt idx="305">
                  <c:v>10778</c:v>
                </c:pt>
                <c:pt idx="306">
                  <c:v>5464</c:v>
                </c:pt>
                <c:pt idx="307">
                  <c:v>14257</c:v>
                </c:pt>
                <c:pt idx="308">
                  <c:v>8346</c:v>
                </c:pt>
                <c:pt idx="309">
                  <c:v>21842</c:v>
                </c:pt>
                <c:pt idx="310">
                  <c:v>19795</c:v>
                </c:pt>
                <c:pt idx="311">
                  <c:v>18397</c:v>
                </c:pt>
                <c:pt idx="312">
                  <c:v>15649</c:v>
                </c:pt>
                <c:pt idx="313">
                  <c:v>14526</c:v>
                </c:pt>
                <c:pt idx="314">
                  <c:v>10784</c:v>
                </c:pt>
                <c:pt idx="315">
                  <c:v>5617</c:v>
                </c:pt>
                <c:pt idx="316">
                  <c:v>14422</c:v>
                </c:pt>
                <c:pt idx="317">
                  <c:v>12959</c:v>
                </c:pt>
                <c:pt idx="318">
                  <c:v>11390</c:v>
                </c:pt>
                <c:pt idx="319">
                  <c:v>10509</c:v>
                </c:pt>
                <c:pt idx="320">
                  <c:v>9806</c:v>
                </c:pt>
                <c:pt idx="321">
                  <c:v>7026</c:v>
                </c:pt>
                <c:pt idx="322">
                  <c:v>4046</c:v>
                </c:pt>
                <c:pt idx="323">
                  <c:v>6647</c:v>
                </c:pt>
                <c:pt idx="324">
                  <c:v>9233</c:v>
                </c:pt>
                <c:pt idx="325">
                  <c:v>8549</c:v>
                </c:pt>
                <c:pt idx="326">
                  <c:v>7348</c:v>
                </c:pt>
                <c:pt idx="327">
                  <c:v>6566</c:v>
                </c:pt>
                <c:pt idx="328">
                  <c:v>4424</c:v>
                </c:pt>
                <c:pt idx="329">
                  <c:v>3175</c:v>
                </c:pt>
                <c:pt idx="330">
                  <c:v>6395</c:v>
                </c:pt>
                <c:pt idx="331">
                  <c:v>5830</c:v>
                </c:pt>
                <c:pt idx="332">
                  <c:v>5262</c:v>
                </c:pt>
                <c:pt idx="333">
                  <c:v>4717</c:v>
                </c:pt>
                <c:pt idx="334">
                  <c:v>3884</c:v>
                </c:pt>
                <c:pt idx="335">
                  <c:v>3405</c:v>
                </c:pt>
                <c:pt idx="336">
                  <c:v>2362</c:v>
                </c:pt>
                <c:pt idx="337">
                  <c:v>4589</c:v>
                </c:pt>
                <c:pt idx="338">
                  <c:v>3823</c:v>
                </c:pt>
                <c:pt idx="339">
                  <c:v>3336</c:v>
                </c:pt>
                <c:pt idx="340">
                  <c:v>3010</c:v>
                </c:pt>
                <c:pt idx="341">
                  <c:v>2773</c:v>
                </c:pt>
                <c:pt idx="342">
                  <c:v>2123</c:v>
                </c:pt>
                <c:pt idx="343">
                  <c:v>1382</c:v>
                </c:pt>
                <c:pt idx="344">
                  <c:v>2735</c:v>
                </c:pt>
                <c:pt idx="345">
                  <c:v>2112</c:v>
                </c:pt>
                <c:pt idx="346">
                  <c:v>1965</c:v>
                </c:pt>
                <c:pt idx="347">
                  <c:v>1792</c:v>
                </c:pt>
                <c:pt idx="348">
                  <c:v>1609</c:v>
                </c:pt>
                <c:pt idx="349">
                  <c:v>1222</c:v>
                </c:pt>
                <c:pt idx="350">
                  <c:v>873</c:v>
                </c:pt>
                <c:pt idx="351">
                  <c:v>1344</c:v>
                </c:pt>
                <c:pt idx="352">
                  <c:v>1389</c:v>
                </c:pt>
                <c:pt idx="353">
                  <c:v>1260</c:v>
                </c:pt>
                <c:pt idx="354">
                  <c:v>1072</c:v>
                </c:pt>
                <c:pt idx="355">
                  <c:v>971</c:v>
                </c:pt>
                <c:pt idx="356">
                  <c:v>762</c:v>
                </c:pt>
                <c:pt idx="357">
                  <c:v>571</c:v>
                </c:pt>
                <c:pt idx="358">
                  <c:v>1031</c:v>
                </c:pt>
                <c:pt idx="359">
                  <c:v>907</c:v>
                </c:pt>
                <c:pt idx="360">
                  <c:v>878</c:v>
                </c:pt>
                <c:pt idx="361">
                  <c:v>778</c:v>
                </c:pt>
                <c:pt idx="362">
                  <c:v>763</c:v>
                </c:pt>
                <c:pt idx="363">
                  <c:v>613</c:v>
                </c:pt>
                <c:pt idx="364">
                  <c:v>499</c:v>
                </c:pt>
                <c:pt idx="365">
                  <c:v>812</c:v>
                </c:pt>
                <c:pt idx="366">
                  <c:v>682</c:v>
                </c:pt>
                <c:pt idx="367">
                  <c:v>668</c:v>
                </c:pt>
                <c:pt idx="368">
                  <c:v>656</c:v>
                </c:pt>
                <c:pt idx="369">
                  <c:v>634</c:v>
                </c:pt>
                <c:pt idx="370">
                  <c:v>496</c:v>
                </c:pt>
                <c:pt idx="371">
                  <c:v>453</c:v>
                </c:pt>
                <c:pt idx="372">
                  <c:v>744</c:v>
                </c:pt>
                <c:pt idx="373">
                  <c:v>633</c:v>
                </c:pt>
                <c:pt idx="374">
                  <c:v>625</c:v>
                </c:pt>
                <c:pt idx="375">
                  <c:v>582</c:v>
                </c:pt>
                <c:pt idx="376">
                  <c:v>561</c:v>
                </c:pt>
                <c:pt idx="377">
                  <c:v>398</c:v>
                </c:pt>
                <c:pt idx="378">
                  <c:v>355</c:v>
                </c:pt>
                <c:pt idx="379">
                  <c:v>594</c:v>
                </c:pt>
                <c:pt idx="380">
                  <c:v>594</c:v>
                </c:pt>
                <c:pt idx="381">
                  <c:v>543</c:v>
                </c:pt>
                <c:pt idx="382">
                  <c:v>481</c:v>
                </c:pt>
                <c:pt idx="383">
                  <c:v>464</c:v>
                </c:pt>
                <c:pt idx="384">
                  <c:v>345</c:v>
                </c:pt>
                <c:pt idx="385">
                  <c:v>306</c:v>
                </c:pt>
                <c:pt idx="386">
                  <c:v>558</c:v>
                </c:pt>
                <c:pt idx="387">
                  <c:v>509</c:v>
                </c:pt>
                <c:pt idx="388">
                  <c:v>544</c:v>
                </c:pt>
                <c:pt idx="389">
                  <c:v>491</c:v>
                </c:pt>
                <c:pt idx="390">
                  <c:v>450</c:v>
                </c:pt>
                <c:pt idx="391">
                  <c:v>340</c:v>
                </c:pt>
                <c:pt idx="392">
                  <c:v>348</c:v>
                </c:pt>
                <c:pt idx="393">
                  <c:v>617</c:v>
                </c:pt>
                <c:pt idx="394">
                  <c:v>547</c:v>
                </c:pt>
                <c:pt idx="395">
                  <c:v>511</c:v>
                </c:pt>
                <c:pt idx="396">
                  <c:v>490</c:v>
                </c:pt>
                <c:pt idx="397">
                  <c:v>531</c:v>
                </c:pt>
                <c:pt idx="398">
                  <c:v>343</c:v>
                </c:pt>
                <c:pt idx="399">
                  <c:v>320</c:v>
                </c:pt>
                <c:pt idx="400">
                  <c:v>608</c:v>
                </c:pt>
                <c:pt idx="401">
                  <c:v>592</c:v>
                </c:pt>
                <c:pt idx="402">
                  <c:v>556</c:v>
                </c:pt>
                <c:pt idx="403">
                  <c:v>473</c:v>
                </c:pt>
                <c:pt idx="404">
                  <c:v>553</c:v>
                </c:pt>
                <c:pt idx="405">
                  <c:v>406</c:v>
                </c:pt>
                <c:pt idx="406">
                  <c:v>296</c:v>
                </c:pt>
                <c:pt idx="407">
                  <c:v>566</c:v>
                </c:pt>
                <c:pt idx="408">
                  <c:v>552</c:v>
                </c:pt>
                <c:pt idx="409">
                  <c:v>521</c:v>
                </c:pt>
                <c:pt idx="410">
                  <c:v>452</c:v>
                </c:pt>
                <c:pt idx="411">
                  <c:v>451</c:v>
                </c:pt>
                <c:pt idx="412">
                  <c:v>362</c:v>
                </c:pt>
                <c:pt idx="413">
                  <c:v>291</c:v>
                </c:pt>
                <c:pt idx="414">
                  <c:v>492</c:v>
                </c:pt>
                <c:pt idx="415">
                  <c:v>417</c:v>
                </c:pt>
                <c:pt idx="416">
                  <c:v>383</c:v>
                </c:pt>
                <c:pt idx="417">
                  <c:v>370</c:v>
                </c:pt>
                <c:pt idx="418">
                  <c:v>354</c:v>
                </c:pt>
                <c:pt idx="419">
                  <c:v>295</c:v>
                </c:pt>
                <c:pt idx="420">
                  <c:v>235</c:v>
                </c:pt>
                <c:pt idx="421">
                  <c:v>369</c:v>
                </c:pt>
                <c:pt idx="422">
                  <c:v>350</c:v>
                </c:pt>
                <c:pt idx="423">
                  <c:v>363</c:v>
                </c:pt>
                <c:pt idx="424">
                  <c:v>332</c:v>
                </c:pt>
                <c:pt idx="425">
                  <c:v>303</c:v>
                </c:pt>
                <c:pt idx="426">
                  <c:v>231</c:v>
                </c:pt>
                <c:pt idx="427">
                  <c:v>189</c:v>
                </c:pt>
                <c:pt idx="428">
                  <c:v>381</c:v>
                </c:pt>
                <c:pt idx="429">
                  <c:v>301</c:v>
                </c:pt>
                <c:pt idx="430">
                  <c:v>313</c:v>
                </c:pt>
                <c:pt idx="431">
                  <c:v>283</c:v>
                </c:pt>
                <c:pt idx="432">
                  <c:v>258</c:v>
                </c:pt>
                <c:pt idx="433">
                  <c:v>176</c:v>
                </c:pt>
                <c:pt idx="434">
                  <c:v>167</c:v>
                </c:pt>
                <c:pt idx="435">
                  <c:v>286</c:v>
                </c:pt>
                <c:pt idx="436">
                  <c:v>299</c:v>
                </c:pt>
                <c:pt idx="437">
                  <c:v>247</c:v>
                </c:pt>
                <c:pt idx="438">
                  <c:v>213</c:v>
                </c:pt>
                <c:pt idx="439">
                  <c:v>218</c:v>
                </c:pt>
                <c:pt idx="440">
                  <c:v>153</c:v>
                </c:pt>
                <c:pt idx="441">
                  <c:v>148</c:v>
                </c:pt>
                <c:pt idx="442">
                  <c:v>259</c:v>
                </c:pt>
                <c:pt idx="443">
                  <c:v>202</c:v>
                </c:pt>
                <c:pt idx="444">
                  <c:v>195</c:v>
                </c:pt>
                <c:pt idx="445">
                  <c:v>215</c:v>
                </c:pt>
                <c:pt idx="446">
                  <c:v>177</c:v>
                </c:pt>
                <c:pt idx="447">
                  <c:v>129</c:v>
                </c:pt>
                <c:pt idx="448">
                  <c:v>125</c:v>
                </c:pt>
                <c:pt idx="449">
                  <c:v>210</c:v>
                </c:pt>
                <c:pt idx="450">
                  <c:v>196</c:v>
                </c:pt>
                <c:pt idx="451">
                  <c:v>202</c:v>
                </c:pt>
                <c:pt idx="452">
                  <c:v>194</c:v>
                </c:pt>
                <c:pt idx="453">
                  <c:v>183</c:v>
                </c:pt>
                <c:pt idx="454">
                  <c:v>131</c:v>
                </c:pt>
                <c:pt idx="455">
                  <c:v>138</c:v>
                </c:pt>
                <c:pt idx="456">
                  <c:v>121</c:v>
                </c:pt>
                <c:pt idx="457">
                  <c:v>273</c:v>
                </c:pt>
                <c:pt idx="458">
                  <c:v>258</c:v>
                </c:pt>
                <c:pt idx="459">
                  <c:v>221</c:v>
                </c:pt>
                <c:pt idx="460">
                  <c:v>197</c:v>
                </c:pt>
                <c:pt idx="461">
                  <c:v>135</c:v>
                </c:pt>
                <c:pt idx="462">
                  <c:v>144</c:v>
                </c:pt>
                <c:pt idx="463">
                  <c:v>218</c:v>
                </c:pt>
                <c:pt idx="464">
                  <c:v>240</c:v>
                </c:pt>
                <c:pt idx="465">
                  <c:v>222</c:v>
                </c:pt>
                <c:pt idx="466">
                  <c:v>199</c:v>
                </c:pt>
                <c:pt idx="467">
                  <c:v>188</c:v>
                </c:pt>
                <c:pt idx="468">
                  <c:v>168</c:v>
                </c:pt>
                <c:pt idx="469">
                  <c:v>140</c:v>
                </c:pt>
                <c:pt idx="470">
                  <c:v>275</c:v>
                </c:pt>
                <c:pt idx="471">
                  <c:v>242</c:v>
                </c:pt>
                <c:pt idx="472">
                  <c:v>246</c:v>
                </c:pt>
                <c:pt idx="473">
                  <c:v>235</c:v>
                </c:pt>
                <c:pt idx="474">
                  <c:v>236</c:v>
                </c:pt>
                <c:pt idx="475">
                  <c:v>178</c:v>
                </c:pt>
                <c:pt idx="476">
                  <c:v>201</c:v>
                </c:pt>
                <c:pt idx="477">
                  <c:v>307</c:v>
                </c:pt>
                <c:pt idx="478">
                  <c:v>311</c:v>
                </c:pt>
                <c:pt idx="479">
                  <c:v>317</c:v>
                </c:pt>
                <c:pt idx="480">
                  <c:v>344</c:v>
                </c:pt>
                <c:pt idx="481">
                  <c:v>328</c:v>
                </c:pt>
                <c:pt idx="482">
                  <c:v>289</c:v>
                </c:pt>
                <c:pt idx="483">
                  <c:v>327</c:v>
                </c:pt>
                <c:pt idx="484">
                  <c:v>567</c:v>
                </c:pt>
                <c:pt idx="485">
                  <c:v>536</c:v>
                </c:pt>
                <c:pt idx="486">
                  <c:v>624</c:v>
                </c:pt>
                <c:pt idx="487">
                  <c:v>681</c:v>
                </c:pt>
                <c:pt idx="488">
                  <c:v>639</c:v>
                </c:pt>
                <c:pt idx="489">
                  <c:v>512</c:v>
                </c:pt>
                <c:pt idx="490">
                  <c:v>445</c:v>
                </c:pt>
                <c:pt idx="491">
                  <c:v>908</c:v>
                </c:pt>
                <c:pt idx="492">
                  <c:v>1231</c:v>
                </c:pt>
                <c:pt idx="493">
                  <c:v>1266</c:v>
                </c:pt>
                <c:pt idx="494">
                  <c:v>1224</c:v>
                </c:pt>
                <c:pt idx="495">
                  <c:v>1266</c:v>
                </c:pt>
                <c:pt idx="496">
                  <c:v>1035</c:v>
                </c:pt>
                <c:pt idx="497">
                  <c:v>1039</c:v>
                </c:pt>
                <c:pt idx="498">
                  <c:v>1817</c:v>
                </c:pt>
                <c:pt idx="499">
                  <c:v>1835</c:v>
                </c:pt>
                <c:pt idx="500">
                  <c:v>1944</c:v>
                </c:pt>
                <c:pt idx="501">
                  <c:v>2060</c:v>
                </c:pt>
                <c:pt idx="502">
                  <c:v>2029</c:v>
                </c:pt>
                <c:pt idx="503">
                  <c:v>1576</c:v>
                </c:pt>
                <c:pt idx="504">
                  <c:v>1583</c:v>
                </c:pt>
                <c:pt idx="505">
                  <c:v>2682</c:v>
                </c:pt>
                <c:pt idx="506">
                  <c:v>2660</c:v>
                </c:pt>
                <c:pt idx="507">
                  <c:v>2783</c:v>
                </c:pt>
                <c:pt idx="508">
                  <c:v>2363</c:v>
                </c:pt>
                <c:pt idx="509">
                  <c:v>2410</c:v>
                </c:pt>
                <c:pt idx="510">
                  <c:v>1925</c:v>
                </c:pt>
                <c:pt idx="511">
                  <c:v>1767</c:v>
                </c:pt>
                <c:pt idx="512">
                  <c:v>3358</c:v>
                </c:pt>
                <c:pt idx="513">
                  <c:v>3291</c:v>
                </c:pt>
                <c:pt idx="514">
                  <c:v>3425</c:v>
                </c:pt>
                <c:pt idx="515">
                  <c:v>3126</c:v>
                </c:pt>
                <c:pt idx="516">
                  <c:v>3074</c:v>
                </c:pt>
                <c:pt idx="517">
                  <c:v>2316</c:v>
                </c:pt>
                <c:pt idx="518">
                  <c:v>2101</c:v>
                </c:pt>
                <c:pt idx="519">
                  <c:v>3645</c:v>
                </c:pt>
                <c:pt idx="520">
                  <c:v>3704</c:v>
                </c:pt>
                <c:pt idx="521">
                  <c:v>3759</c:v>
                </c:pt>
                <c:pt idx="522">
                  <c:v>3382</c:v>
                </c:pt>
                <c:pt idx="523">
                  <c:v>3090</c:v>
                </c:pt>
                <c:pt idx="524">
                  <c:v>2398</c:v>
                </c:pt>
                <c:pt idx="525">
                  <c:v>1797</c:v>
                </c:pt>
                <c:pt idx="526">
                  <c:v>3842</c:v>
                </c:pt>
                <c:pt idx="527">
                  <c:v>3552</c:v>
                </c:pt>
                <c:pt idx="528">
                  <c:v>3643</c:v>
                </c:pt>
                <c:pt idx="529">
                  <c:v>3095</c:v>
                </c:pt>
                <c:pt idx="530">
                  <c:v>2758</c:v>
                </c:pt>
                <c:pt idx="531">
                  <c:v>1958</c:v>
                </c:pt>
                <c:pt idx="532">
                  <c:v>1245</c:v>
                </c:pt>
                <c:pt idx="533">
                  <c:v>3564</c:v>
                </c:pt>
                <c:pt idx="534">
                  <c:v>3160</c:v>
                </c:pt>
                <c:pt idx="535">
                  <c:v>2686</c:v>
                </c:pt>
                <c:pt idx="536">
                  <c:v>1114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2D8-4903-87D8-76CB6F5E0BAC}"/>
            </c:ext>
          </c:extLst>
        </c:ser>
        <c:ser>
          <c:idx val="7"/>
          <c:order val="4"/>
          <c:tx>
            <c:v>Sum of 1 and 2</c:v>
          </c:tx>
          <c:spPr>
            <a:ln w="57150"/>
          </c:spPr>
          <c:marker>
            <c:symbol val="none"/>
          </c:marker>
          <c:xVal>
            <c:numRef>
              <c:f>LA_County_Covid19_cases_deaths_!$A$5:$A$541</c:f>
              <c:numCache>
                <c:formatCode>General</c:formatCode>
                <c:ptCount val="53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</c:numCache>
            </c:numRef>
          </c:xVal>
          <c:yVal>
            <c:numRef>
              <c:f>LA_County_Covid19_cases_deaths_!$L$5:$L$541</c:f>
              <c:numCache>
                <c:formatCode>General</c:formatCode>
                <c:ptCount val="537"/>
                <c:pt idx="0">
                  <c:v>4.7942692335398484E-3</c:v>
                </c:pt>
                <c:pt idx="1">
                  <c:v>5.8886177632706824E-3</c:v>
                </c:pt>
                <c:pt idx="2">
                  <c:v>7.2212010895082827E-3</c:v>
                </c:pt>
                <c:pt idx="3">
                  <c:v>8.8411883377005982E-3</c:v>
                </c:pt>
                <c:pt idx="4">
                  <c:v>1.0807294199028145E-2</c:v>
                </c:pt>
                <c:pt idx="5">
                  <c:v>1.31895031186797E-2</c:v>
                </c:pt>
                <c:pt idx="6">
                  <c:v>1.6071078577575094E-2</c:v>
                </c:pt>
                <c:pt idx="7">
                  <c:v>1.955089948736205E-2</c:v>
                </c:pt>
                <c:pt idx="8">
                  <c:v>2.374617096500278E-2</c:v>
                </c:pt>
                <c:pt idx="9">
                  <c:v>2.8795562486968136E-2</c:v>
                </c:pt>
                <c:pt idx="10">
                  <c:v>3.4862832659670044E-2</c:v>
                </c:pt>
                <c:pt idx="11">
                  <c:v>4.2141006592530943E-2</c:v>
                </c:pt>
                <c:pt idx="12">
                  <c:v>5.0857179126435045E-2</c:v>
                </c:pt>
                <c:pt idx="13">
                  <c:v>6.1278024948281828E-2</c:v>
                </c:pt>
                <c:pt idx="14">
                  <c:v>7.3716104896977816E-2</c:v>
                </c:pt>
                <c:pt idx="15">
                  <c:v>8.8537066510567614E-2</c:v>
                </c:pt>
                <c:pt idx="16">
                  <c:v>0.10616784603758771</c:v>
                </c:pt>
                <c:pt idx="17">
                  <c:v>0.12710598868144304</c:v>
                </c:pt>
                <c:pt idx="18">
                  <c:v>0.15193021368985141</c:v>
                </c:pt>
                <c:pt idx="19">
                  <c:v>0.18131236094697875</c:v>
                </c:pt>
                <c:pt idx="20">
                  <c:v>0.21603086585598466</c:v>
                </c:pt>
                <c:pt idx="21">
                  <c:v>0.25698591937154275</c:v>
                </c:pt>
                <c:pt idx="22">
                  <c:v>0.30521647988567757</c:v>
                </c:pt>
                <c:pt idx="23">
                  <c:v>0.36191931308696851</c:v>
                </c:pt>
                <c:pt idx="24">
                  <c:v>0.42847024467289757</c:v>
                </c:pt>
                <c:pt idx="25">
                  <c:v>0.50644781863536048</c:v>
                </c:pt>
                <c:pt idx="26">
                  <c:v>0.59765956046400825</c:v>
                </c:pt>
                <c:pt idx="27">
                  <c:v>0.70417104969071864</c:v>
                </c:pt>
                <c:pt idx="28">
                  <c:v>0.82833800936613033</c:v>
                </c:pt>
                <c:pt idx="29">
                  <c:v>0.97284162091728432</c:v>
                </c:pt>
                <c:pt idx="30">
                  <c:v>1.1407272709528766</c:v>
                </c:pt>
                <c:pt idx="31">
                  <c:v>1.3354469314985442</c:v>
                </c:pt>
                <c:pt idx="32">
                  <c:v>1.5609053663714609</c:v>
                </c:pt>
                <c:pt idx="33">
                  <c:v>1.8215103434318427</c:v>
                </c:pt>
                <c:pt idx="34">
                  <c:v>2.1222270147533711</c:v>
                </c:pt>
                <c:pt idx="35">
                  <c:v>2.4686366038004457</c:v>
                </c:pt>
                <c:pt idx="36">
                  <c:v>2.8669995099532861</c:v>
                </c:pt>
                <c:pt idx="37">
                  <c:v>3.3243229056571608</c:v>
                </c:pt>
                <c:pt idx="38">
                  <c:v>3.8484328595866679</c:v>
                </c:pt>
                <c:pt idx="39">
                  <c:v>4.448050970040943</c:v>
                </c:pt>
                <c:pt idx="40">
                  <c:v>5.1328754359021582</c:v>
                </c:pt>
                <c:pt idx="41">
                  <c:v>5.9136664275426147</c:v>
                </c:pt>
                <c:pt idx="42">
                  <c:v>6.8023355467838886</c:v>
                </c:pt>
                <c:pt idx="43">
                  <c:v>7.8120390832223219</c:v>
                </c:pt>
                <c:pt idx="44">
                  <c:v>8.9572746838866291</c:v>
                </c:pt>
                <c:pt idx="45">
                  <c:v>10.253980954371968</c:v>
                </c:pt>
                <c:pt idx="46">
                  <c:v>11.719639402544685</c:v>
                </c:pt>
                <c:pt idx="47">
                  <c:v>13.373378021055824</c:v>
                </c:pt>
                <c:pt idx="48">
                  <c:v>15.236075682857622</c:v>
                </c:pt>
                <c:pt idx="49">
                  <c:v>17.330466395517234</c:v>
                </c:pt>
                <c:pt idx="50">
                  <c:v>19.681242326427128</c:v>
                </c:pt>
                <c:pt idx="51">
                  <c:v>22.315154373323665</c:v>
                </c:pt>
                <c:pt idx="52">
                  <c:v>25.261108914399056</c:v>
                </c:pt>
                <c:pt idx="53">
                  <c:v>28.550259231538085</c:v>
                </c:pt>
                <c:pt idx="54">
                  <c:v>32.216089960902686</c:v>
                </c:pt>
                <c:pt idx="55">
                  <c:v>36.294492789548642</c:v>
                </c:pt>
                <c:pt idx="56">
                  <c:v>40.823831487567006</c:v>
                </c:pt>
                <c:pt idx="57">
                  <c:v>45.844994245201356</c:v>
                </c:pt>
                <c:pt idx="58">
                  <c:v>51.401431176515523</c:v>
                </c:pt>
                <c:pt idx="59">
                  <c:v>57.539174758673838</c:v>
                </c:pt>
                <c:pt idx="60">
                  <c:v>64.306840902080069</c:v>
                </c:pt>
                <c:pt idx="61">
                  <c:v>71.755608294947464</c:v>
                </c:pt>
                <c:pt idx="62">
                  <c:v>79.939173639820723</c:v>
                </c:pt>
                <c:pt idx="63">
                  <c:v>88.913680402621836</c:v>
                </c:pt>
                <c:pt idx="64">
                  <c:v>98.737618730338099</c:v>
                </c:pt>
                <c:pt idx="65">
                  <c:v>109.47169426476704</c:v>
                </c:pt>
                <c:pt idx="66">
                  <c:v>121.17866368979494</c:v>
                </c:pt>
                <c:pt idx="67">
                  <c:v>133.92313500123078</c:v>
                </c:pt>
                <c:pt idx="68">
                  <c:v>147.77133068356326</c:v>
                </c:pt>
                <c:pt idx="69">
                  <c:v>162.79081221898781</c:v>
                </c:pt>
                <c:pt idx="70">
                  <c:v>179.05016464194432</c:v>
                </c:pt>
                <c:pt idx="71">
                  <c:v>196.6186401878187</c:v>
                </c:pt>
                <c:pt idx="72">
                  <c:v>215.56576046728998</c:v>
                </c:pt>
                <c:pt idx="73">
                  <c:v>235.96087702712339</c:v>
                </c:pt>
                <c:pt idx="74">
                  <c:v>257.87269063222038</c:v>
                </c:pt>
                <c:pt idx="75">
                  <c:v>281.36873011973222</c:v>
                </c:pt>
                <c:pt idx="76">
                  <c:v>306.51479223031686</c:v>
                </c:pt>
                <c:pt idx="77">
                  <c:v>333.3743444095017</c:v>
                </c:pt>
                <c:pt idx="78">
                  <c:v>362.00789318791539</c:v>
                </c:pt>
                <c:pt idx="79">
                  <c:v>392.47232138617682</c:v>
                </c:pt>
                <c:pt idx="80">
                  <c:v>424.82019804086076</c:v>
                </c:pt>
                <c:pt idx="81">
                  <c:v>459.09906560362242</c:v>
                </c:pt>
                <c:pt idx="82">
                  <c:v>495.35070961688808</c:v>
                </c:pt>
                <c:pt idx="83">
                  <c:v>533.61041670638747</c:v>
                </c:pt>
                <c:pt idx="84">
                  <c:v>573.90622734248245</c:v>
                </c:pt>
                <c:pt idx="85">
                  <c:v>616.25819039756402</c:v>
                </c:pt>
                <c:pt idx="86">
                  <c:v>660.67762705422615</c:v>
                </c:pt>
                <c:pt idx="87">
                  <c:v>707.16641208692147</c:v>
                </c:pt>
                <c:pt idx="88">
                  <c:v>755.71628093679863</c:v>
                </c:pt>
                <c:pt idx="89">
                  <c:v>806.30817131426295</c:v>
                </c:pt>
                <c:pt idx="90">
                  <c:v>858.91160828577347</c:v>
                </c:pt>
                <c:pt idx="91">
                  <c:v>913.48414192061364</c:v>
                </c:pt>
                <c:pt idx="92">
                  <c:v>969.9708465809357</c:v>
                </c:pt>
                <c:pt idx="93">
                  <c:v>1028.3038908266069</c:v>
                </c:pt>
                <c:pt idx="94">
                  <c:v>1088.4021866690587</c:v>
                </c:pt>
                <c:pt idx="95">
                  <c:v>1150.1711265408985</c:v>
                </c:pt>
                <c:pt idx="96">
                  <c:v>1213.5024158478027</c:v>
                </c:pt>
                <c:pt idx="97">
                  <c:v>1278.2740083354411</c:v>
                </c:pt>
                <c:pt idx="98">
                  <c:v>1344.3501507383955</c:v>
                </c:pt>
                <c:pt idx="99">
                  <c:v>1411.5815422839178</c:v>
                </c:pt>
                <c:pt idx="100">
                  <c:v>1479.8056136069608</c:v>
                </c:pt>
                <c:pt idx="101">
                  <c:v>1548.8469285025997</c:v>
                </c:pt>
                <c:pt idx="102">
                  <c:v>1618.5177107083796</c:v>
                </c:pt>
                <c:pt idx="103">
                  <c:v>1688.618496585259</c:v>
                </c:pt>
                <c:pt idx="104">
                  <c:v>1758.9389131666369</c:v>
                </c:pt>
                <c:pt idx="105">
                  <c:v>1829.258579587542</c:v>
                </c:pt>
                <c:pt idx="106">
                  <c:v>1899.3481284090612</c:v>
                </c:pt>
                <c:pt idx="107">
                  <c:v>1968.970341836847</c:v>
                </c:pt>
                <c:pt idx="108">
                  <c:v>2037.8813963183532</c:v>
                </c:pt>
                <c:pt idx="109">
                  <c:v>2105.8322075137039</c:v>
                </c:pt>
                <c:pt idx="110">
                  <c:v>2172.5698661924789</c:v>
                </c:pt>
                <c:pt idx="111">
                  <c:v>2237.839154236126</c:v>
                </c:pt>
                <c:pt idx="112">
                  <c:v>2301.3841286457236</c:v>
                </c:pt>
                <c:pt idx="113">
                  <c:v>2362.9497602893152</c:v>
                </c:pt>
                <c:pt idx="114">
                  <c:v>2422.2836130926889</c:v>
                </c:pt>
                <c:pt idx="115">
                  <c:v>2479.1375485015415</c:v>
                </c:pt>
                <c:pt idx="116">
                  <c:v>2533.2694393386655</c:v>
                </c:pt>
                <c:pt idx="117">
                  <c:v>2584.4448766621349</c:v>
                </c:pt>
                <c:pt idx="118">
                  <c:v>2632.438852911806</c:v>
                </c:pt>
                <c:pt idx="119">
                  <c:v>2677.0374045212438</c:v>
                </c:pt>
                <c:pt idx="120">
                  <c:v>2718.0391972767652</c:v>
                </c:pt>
                <c:pt idx="121">
                  <c:v>2755.2570380276179</c:v>
                </c:pt>
                <c:pt idx="122">
                  <c:v>2788.5192968909814</c:v>
                </c:pt>
                <c:pt idx="123">
                  <c:v>2817.6712248484564</c:v>
                </c:pt>
                <c:pt idx="124">
                  <c:v>2842.5761525895905</c:v>
                </c:pt>
                <c:pt idx="125">
                  <c:v>2863.1165576118428</c:v>
                </c:pt>
                <c:pt idx="126">
                  <c:v>2879.1949879210597</c:v>
                </c:pt>
                <c:pt idx="127">
                  <c:v>2890.7348321747968</c:v>
                </c:pt>
                <c:pt idx="128">
                  <c:v>2897.6809277525849</c:v>
                </c:pt>
                <c:pt idx="129">
                  <c:v>2900.0000000000036</c:v>
                </c:pt>
                <c:pt idx="130">
                  <c:v>2897.6809277525881</c:v>
                </c:pt>
                <c:pt idx="131">
                  <c:v>2890.7348321748036</c:v>
                </c:pt>
                <c:pt idx="132">
                  <c:v>2879.1949879210711</c:v>
                </c:pt>
                <c:pt idx="133">
                  <c:v>2863.116557611861</c:v>
                </c:pt>
                <c:pt idx="134">
                  <c:v>2842.5761525896182</c:v>
                </c:pt>
                <c:pt idx="135">
                  <c:v>2817.6712248484987</c:v>
                </c:pt>
                <c:pt idx="136">
                  <c:v>2788.5192968910455</c:v>
                </c:pt>
                <c:pt idx="137">
                  <c:v>2755.2570380277143</c:v>
                </c:pt>
                <c:pt idx="138">
                  <c:v>2718.0391972769094</c:v>
                </c:pt>
                <c:pt idx="139">
                  <c:v>2677.0374045214589</c:v>
                </c:pt>
                <c:pt idx="140">
                  <c:v>2632.4388529121265</c:v>
                </c:pt>
                <c:pt idx="141">
                  <c:v>2584.4448766626115</c:v>
                </c:pt>
                <c:pt idx="142">
                  <c:v>2533.2694393393722</c:v>
                </c:pt>
                <c:pt idx="143">
                  <c:v>2479.1375485025865</c:v>
                </c:pt>
                <c:pt idx="144">
                  <c:v>2422.283613094231</c:v>
                </c:pt>
                <c:pt idx="145">
                  <c:v>2362.949760291584</c:v>
                </c:pt>
                <c:pt idx="146">
                  <c:v>2301.3841286490538</c:v>
                </c:pt>
                <c:pt idx="147">
                  <c:v>2237.8391542410013</c:v>
                </c:pt>
                <c:pt idx="148">
                  <c:v>2172.5698661995993</c:v>
                </c:pt>
                <c:pt idx="149">
                  <c:v>2105.8322075240771</c:v>
                </c:pt>
                <c:pt idx="150">
                  <c:v>2037.8813963334273</c:v>
                </c:pt>
                <c:pt idx="151">
                  <c:v>1968.9703418586978</c:v>
                </c:pt>
                <c:pt idx="152">
                  <c:v>1899.3481284406557</c:v>
                </c:pt>
                <c:pt idx="153">
                  <c:v>1829.2585796331114</c:v>
                </c:pt>
                <c:pt idx="154">
                  <c:v>1758.938913232198</c:v>
                </c:pt>
                <c:pt idx="155">
                  <c:v>1688.6184966793473</c:v>
                </c:pt>
                <c:pt idx="156">
                  <c:v>1618.5177108430707</c:v>
                </c:pt>
                <c:pt idx="157">
                  <c:v>1548.8469286949339</c:v>
                </c:pt>
                <c:pt idx="158">
                  <c:v>1479.8056138809216</c:v>
                </c:pt>
                <c:pt idx="159">
                  <c:v>1411.5815426731726</c:v>
                </c:pt>
                <c:pt idx="160">
                  <c:v>1344.3501512900846</c:v>
                </c:pt>
                <c:pt idx="161">
                  <c:v>1278.2740091153946</c:v>
                </c:pt>
                <c:pt idx="162">
                  <c:v>1213.5024169477135</c:v>
                </c:pt>
                <c:pt idx="163">
                  <c:v>1150.1711280881486</c:v>
                </c:pt>
                <c:pt idx="164">
                  <c:v>1088.4021888401483</c:v>
                </c:pt>
                <c:pt idx="165">
                  <c:v>1028.303893865457</c:v>
                </c:pt>
                <c:pt idx="166">
                  <c:v>969.97085082376009</c:v>
                </c:pt>
                <c:pt idx="167">
                  <c:v>913.4841478296288</c:v>
                </c:pt>
                <c:pt idx="168">
                  <c:v>858.9116164947576</c:v>
                </c:pt>
                <c:pt idx="169">
                  <c:v>806.30818268995927</c:v>
                </c:pt>
                <c:pt idx="170">
                  <c:v>755.71629666144293</c:v>
                </c:pt>
                <c:pt idx="171">
                  <c:v>707.16643376885122</c:v>
                </c:pt>
                <c:pt idx="172">
                  <c:v>660.67765687571341</c:v>
                </c:pt>
                <c:pt idx="173">
                  <c:v>616.25823131184541</c:v>
                </c:pt>
                <c:pt idx="174">
                  <c:v>573.90628333562233</c:v>
                </c:pt>
                <c:pt idx="175">
                  <c:v>533.6104931443283</c:v>
                </c:pt>
                <c:pt idx="176">
                  <c:v>495.35081370410597</c:v>
                </c:pt>
                <c:pt idx="177">
                  <c:v>459.09920698756417</c:v>
                </c:pt>
                <c:pt idx="178">
                  <c:v>424.8203896062447</c:v>
                </c:pt>
                <c:pt idx="179">
                  <c:v>392.47258029583247</c:v>
                </c:pt>
                <c:pt idx="180">
                  <c:v>362.00824224280302</c:v>
                </c:pt>
                <c:pt idx="181">
                  <c:v>333.37481382071934</c:v>
                </c:pt>
                <c:pt idx="182">
                  <c:v>306.51542192129051</c:v>
                </c:pt>
                <c:pt idx="183">
                  <c:v>281.3695727086365</c:v>
                </c:pt>
                <c:pt idx="184">
                  <c:v>257.87381528449879</c:v>
                </c:pt>
                <c:pt idx="185">
                  <c:v>235.96237441758677</c:v>
                </c:pt>
                <c:pt idx="186">
                  <c:v>215.5677491528582</c:v>
                </c:pt>
                <c:pt idx="187">
                  <c:v>196.62127476814939</c:v>
                </c:pt>
                <c:pt idx="188">
                  <c:v>179.05364617908035</c:v>
                </c:pt>
                <c:pt idx="189">
                  <c:v>162.79540150244353</c:v>
                </c:pt>
                <c:pt idx="190">
                  <c:v>147.77736506831113</c:v>
                </c:pt>
                <c:pt idx="191">
                  <c:v>133.93104971794762</c:v>
                </c:pt>
                <c:pt idx="192">
                  <c:v>121.18901873543132</c:v>
                </c:pt>
                <c:pt idx="193">
                  <c:v>109.48520823391313</c:v>
                </c:pt>
                <c:pt idx="194">
                  <c:v>98.755211251926951</c:v>
                </c:pt>
                <c:pt idx="195">
                  <c:v>88.936525211341575</c:v>
                </c:pt>
                <c:pt idx="196">
                  <c:v>79.96876474756111</c:v>
                </c:pt>
                <c:pt idx="197">
                  <c:v>71.793842246387015</c:v>
                </c:pt>
                <c:pt idx="198">
                  <c:v>64.356118713248833</c:v>
                </c:pt>
                <c:pt idx="199">
                  <c:v>57.602527862599175</c:v>
                </c:pt>
                <c:pt idx="200">
                  <c:v>51.482676551963003</c:v>
                </c:pt>
                <c:pt idx="201">
                  <c:v>45.94892490062967</c:v>
                </c:pt>
                <c:pt idx="202">
                  <c:v>40.956449631706292</c:v>
                </c:pt>
                <c:pt idx="203">
                  <c:v>36.463294362748108</c:v>
                </c:pt>
                <c:pt idx="204">
                  <c:v>32.430410748912507</c:v>
                </c:pt>
                <c:pt idx="205">
                  <c:v>28.821694557800765</c:v>
                </c:pt>
                <c:pt idx="206">
                  <c:v>25.604020930700546</c:v>
                </c:pt>
                <c:pt idx="207">
                  <c:v>22.747283264099053</c:v>
                </c:pt>
                <c:pt idx="208">
                  <c:v>20.224440330592319</c:v>
                </c:pt>
                <c:pt idx="209">
                  <c:v>18.011576451197403</c:v>
                </c:pt>
                <c:pt idx="210">
                  <c:v>16.087979731923834</c:v>
                </c:pt>
                <c:pt idx="211">
                  <c:v>14.436243585227768</c:v>
                </c:pt>
                <c:pt idx="212">
                  <c:v>13.042396969008824</c:v>
                </c:pt>
                <c:pt idx="213">
                  <c:v>11.896068987649096</c:v>
                </c:pt>
                <c:pt idx="214">
                  <c:v>10.990693704764043</c:v>
                </c:pt>
                <c:pt idx="215">
                  <c:v>10.323761207166893</c:v>
                </c:pt>
                <c:pt idx="216">
                  <c:v>9.8971211230229965</c:v>
                </c:pt>
                <c:pt idx="217">
                  <c:v>9.7173449207931633</c:v>
                </c:pt>
                <c:pt idx="218">
                  <c:v>9.7961533832899779</c:v>
                </c:pt>
                <c:pt idx="219">
                  <c:v>10.150915644383645</c:v>
                </c:pt>
                <c:pt idx="220">
                  <c:v>10.805226073465708</c:v>
                </c:pt>
                <c:pt idx="221">
                  <c:v>11.789565071212808</c:v>
                </c:pt>
                <c:pt idx="222">
                  <c:v>13.142049473865727</c:v>
                </c:pt>
                <c:pt idx="223">
                  <c:v>14.909277724768481</c:v>
                </c:pt>
                <c:pt idx="224">
                  <c:v>17.147274232649217</c:v>
                </c:pt>
                <c:pt idx="225">
                  <c:v>19.922536366786488</c:v>
                </c:pt>
                <c:pt idx="226">
                  <c:v>23.313186310670162</c:v>
                </c:pt>
                <c:pt idx="227">
                  <c:v>27.41022848001441</c:v>
                </c:pt>
                <c:pt idx="228">
                  <c:v>32.318911382196589</c:v>
                </c:pt>
                <c:pt idx="229">
                  <c:v>38.160190630026328</c:v>
                </c:pt>
                <c:pt idx="230">
                  <c:v>45.072287305697969</c:v>
                </c:pt>
                <c:pt idx="231">
                  <c:v>53.212332989715776</c:v>
                </c:pt>
                <c:pt idx="232">
                  <c:v>62.758089521363232</c:v>
                </c:pt>
                <c:pt idx="233">
                  <c:v>73.909727948397673</c:v>
                </c:pt>
                <c:pt idx="234">
                  <c:v>86.891647171888792</c:v>
                </c:pt>
                <c:pt idx="235">
                  <c:v>101.95430852818798</c:v>
                </c:pt>
                <c:pt idx="236">
                  <c:v>119.37605801904682</c:v>
                </c:pt>
                <c:pt idx="237">
                  <c:v>139.46490316373092</c:v>
                </c:pt>
                <c:pt idx="238">
                  <c:v>162.56020658120119</c:v>
                </c:pt>
                <c:pt idx="239">
                  <c:v>189.03425351106614</c:v>
                </c:pt>
                <c:pt idx="240">
                  <c:v>219.29364566171481</c:v>
                </c:pt>
                <c:pt idx="241">
                  <c:v>253.78046916283472</c:v>
                </c:pt>
                <c:pt idx="242">
                  <c:v>292.97318014383433</c:v>
                </c:pt>
                <c:pt idx="243">
                  <c:v>337.38714772080539</c:v>
                </c:pt>
                <c:pt idx="244">
                  <c:v>387.57479112630671</c:v>
                </c:pt>
                <c:pt idx="245">
                  <c:v>444.12524554155817</c:v>
                </c:pt>
                <c:pt idx="246">
                  <c:v>507.66349007809038</c:v>
                </c:pt>
                <c:pt idx="247">
                  <c:v>578.84887149478118</c:v>
                </c:pt>
                <c:pt idx="248">
                  <c:v>658.37295881095349</c:v>
                </c:pt>
                <c:pt idx="249">
                  <c:v>746.95666716041296</c:v>
                </c:pt>
                <c:pt idx="250">
                  <c:v>845.34659418090803</c:v>
                </c:pt>
                <c:pt idx="251">
                  <c:v>954.31051907976052</c:v>
                </c:pt>
                <c:pt idx="252">
                  <c:v>1074.6320233584879</c:v>
                </c:pt>
                <c:pt idx="253">
                  <c:v>1207.104203076947</c:v>
                </c:pt>
                <c:pt idx="254">
                  <c:v>1352.5224555040695</c:v>
                </c:pt>
                <c:pt idx="255">
                  <c:v>1511.6763379979052</c:v>
                </c:pt>
                <c:pt idx="256">
                  <c:v>1685.3405138837948</c:v>
                </c:pt>
                <c:pt idx="257">
                  <c:v>1874.2648187940115</c:v>
                </c:pt>
                <c:pt idx="258">
                  <c:v>2079.1635011665435</c:v>
                </c:pt>
                <c:pt idx="259">
                  <c:v>2300.7037120780205</c:v>
                </c:pt>
                <c:pt idx="260">
                  <c:v>2539.4933419419308</c:v>
                </c:pt>
                <c:pt idx="261">
                  <c:v>2796.0683244088823</c:v>
                </c:pt>
                <c:pt idx="262">
                  <c:v>3070.8795505719063</c:v>
                </c:pt>
                <c:pt idx="263">
                  <c:v>3364.2795587651945</c:v>
                </c:pt>
                <c:pt idx="264">
                  <c:v>3676.5091862656409</c:v>
                </c:pt>
                <c:pt idx="265">
                  <c:v>4007.6843884493387</c:v>
                </c:pt>
                <c:pt idx="266">
                  <c:v>4357.7834477907682</c:v>
                </c:pt>
                <c:pt idx="267">
                  <c:v>4726.6348088926734</c:v>
                </c:pt>
                <c:pt idx="268">
                  <c:v>5113.9057858909073</c:v>
                </c:pt>
                <c:pt idx="269">
                  <c:v>5519.092394520354</c:v>
                </c:pt>
                <c:pt idx="270">
                  <c:v>5941.5105623435156</c:v>
                </c:pt>
                <c:pt idx="271">
                  <c:v>6380.288966698321</c:v>
                </c:pt>
                <c:pt idx="272">
                  <c:v>6834.3637404794235</c:v>
                </c:pt>
                <c:pt idx="273">
                  <c:v>7302.4752707056023</c:v>
                </c:pt>
                <c:pt idx="274">
                  <c:v>7783.1672938531947</c:v>
                </c:pt>
                <c:pt idx="275">
                  <c:v>8274.7884652030825</c:v>
                </c:pt>
                <c:pt idx="276">
                  <c:v>8775.4965471604992</c:v>
                </c:pt>
                <c:pt idx="277">
                  <c:v>9283.2653240240797</c:v>
                </c:pt>
                <c:pt idx="278">
                  <c:v>9795.8943085228821</c:v>
                </c:pt>
                <c:pt idx="279">
                  <c:v>10311.021259281708</c:v>
                </c:pt>
                <c:pt idx="280">
                  <c:v>10826.137479034795</c:v>
                </c:pt>
                <c:pt idx="281">
                  <c:v>11338.605811836516</c:v>
                </c:pt>
                <c:pt idx="282">
                  <c:v>11845.681204776714</c:v>
                </c:pt>
                <c:pt idx="283">
                  <c:v>12344.533646948867</c:v>
                </c:pt>
                <c:pt idx="284">
                  <c:v>12832.273246852536</c:v>
                </c:pt>
                <c:pt idx="285">
                  <c:v>13305.977160279055</c:v>
                </c:pt>
                <c:pt idx="286">
                  <c:v>13762.718035269208</c:v>
                </c:pt>
                <c:pt idx="287">
                  <c:v>14199.593600143618</c:v>
                </c:pt>
                <c:pt idx="288">
                  <c:v>14613.756986017177</c:v>
                </c:pt>
                <c:pt idx="289">
                  <c:v>15002.447347636802</c:v>
                </c:pt>
                <c:pt idx="290">
                  <c:v>15363.020326705346</c:v>
                </c:pt>
                <c:pt idx="291">
                  <c:v>15692.977890782327</c:v>
                </c:pt>
                <c:pt idx="292">
                  <c:v>15989.997078897468</c:v>
                </c:pt>
                <c:pt idx="293">
                  <c:v>16251.957192474201</c:v>
                </c:pt>
                <c:pt idx="294">
                  <c:v>16476.964987105854</c:v>
                </c:pt>
                <c:pt idx="295">
                  <c:v>16663.377446988339</c:v>
                </c:pt>
                <c:pt idx="296">
                  <c:v>16809.821758983566</c:v>
                </c:pt>
                <c:pt idx="297">
                  <c:v>16915.212146728885</c:v>
                </c:pt>
                <c:pt idx="298">
                  <c:v>16978.763276064044</c:v>
                </c:pt>
                <c:pt idx="299">
                  <c:v>17000.000000263939</c:v>
                </c:pt>
                <c:pt idx="300">
                  <c:v>16978.763275918798</c:v>
                </c:pt>
                <c:pt idx="301">
                  <c:v>16915.212146428305</c:v>
                </c:pt>
                <c:pt idx="302">
                  <c:v>16809.821758506834</c:v>
                </c:pt>
                <c:pt idx="303">
                  <c:v>16663.377446302624</c:v>
                </c:pt>
                <c:pt idx="304">
                  <c:v>16476.96498616425</c:v>
                </c:pt>
                <c:pt idx="305">
                  <c:v>16251.957191212841</c:v>
                </c:pt>
                <c:pt idx="306">
                  <c:v>15989.997077231619</c:v>
                </c:pt>
                <c:pt idx="307">
                  <c:v>15692.977888601266</c:v>
                </c:pt>
                <c:pt idx="308">
                  <c:v>15363.02032386572</c:v>
                </c:pt>
                <c:pt idx="309">
                  <c:v>15002.447343954171</c:v>
                </c:pt>
                <c:pt idx="310">
                  <c:v>14613.756981255239</c:v>
                </c:pt>
                <c:pt idx="311">
                  <c:v>14199.593594000615</c:v>
                </c:pt>
                <c:pt idx="312">
                  <c:v>13762.71802736079</c:v>
                </c:pt>
                <c:pt idx="313">
                  <c:v>13305.977150116763</c:v>
                </c:pt>
                <c:pt idx="314">
                  <c:v>12832.27323381685</c:v>
                </c:pt>
                <c:pt idx="315">
                  <c:v>12344.533630255513</c:v>
                </c:pt>
                <c:pt idx="316">
                  <c:v>11845.681183434644</c:v>
                </c:pt>
                <c:pt idx="317">
                  <c:v>11338.605784595584</c:v>
                </c:pt>
                <c:pt idx="318">
                  <c:v>10826.137444320757</c:v>
                </c:pt>
                <c:pt idx="319">
                  <c:v>10311.021215115597</c:v>
                </c:pt>
                <c:pt idx="320">
                  <c:v>9795.8942524212089</c:v>
                </c:pt>
                <c:pt idx="321">
                  <c:v>9283.2652528755098</c:v>
                </c:pt>
                <c:pt idx="322">
                  <c:v>8775.4964570737666</c:v>
                </c:pt>
                <c:pt idx="323">
                  <c:v>8274.7883513197612</c:v>
                </c:pt>
                <c:pt idx="324">
                  <c:v>7783.1671501176188</c:v>
                </c:pt>
                <c:pt idx="325">
                  <c:v>7302.4750895826937</c:v>
                </c:pt>
                <c:pt idx="326">
                  <c:v>6834.3635126092267</c:v>
                </c:pt>
                <c:pt idx="327">
                  <c:v>6380.28868047386</c:v>
                </c:pt>
                <c:pt idx="328">
                  <c:v>5941.5102033959101</c:v>
                </c:pt>
                <c:pt idx="329">
                  <c:v>5519.091945091981</c:v>
                </c:pt>
                <c:pt idx="330">
                  <c:v>5113.9052240737092</c:v>
                </c:pt>
                <c:pt idx="331">
                  <c:v>4726.634107704318</c:v>
                </c:pt>
                <c:pt idx="332">
                  <c:v>4357.7825740562639</c:v>
                </c:pt>
                <c:pt idx="333">
                  <c:v>4007.6833014496892</c:v>
                </c:pt>
                <c:pt idx="334">
                  <c:v>3676.5078361080905</c:v>
                </c:pt>
                <c:pt idx="335">
                  <c:v>3364.277884421454</c:v>
                </c:pt>
                <c:pt idx="336">
                  <c:v>3070.8774775212005</c:v>
                </c:pt>
                <c:pt idx="337">
                  <c:v>2796.0657618116352</c:v>
                </c:pt>
                <c:pt idx="338">
                  <c:v>2539.4901792571077</c:v>
                </c:pt>
                <c:pt idx="339">
                  <c:v>2300.6998150224167</c:v>
                </c:pt>
                <c:pt idx="340">
                  <c:v>2079.1587068973108</c:v>
                </c:pt>
                <c:pt idx="341">
                  <c:v>1874.2589301762489</c:v>
                </c:pt>
                <c:pt idx="342">
                  <c:v>1685.3332926827056</c:v>
                </c:pt>
                <c:pt idx="343">
                  <c:v>1511.6674968095679</c:v>
                </c:pt>
                <c:pt idx="344">
                  <c:v>1352.5116482098706</c:v>
                </c:pt>
                <c:pt idx="345">
                  <c:v>1207.0910135738286</c:v>
                </c:pt>
                <c:pt idx="346">
                  <c:v>1074.6159522799105</c:v>
                </c:pt>
                <c:pt idx="347">
                  <c:v>954.29096818027324</c:v>
                </c:pt>
                <c:pt idx="348">
                  <c:v>845.32284800994319</c:v>
                </c:pt>
                <c:pt idx="349">
                  <c:v>746.92787159792601</c:v>
                </c:pt>
                <c:pt idx="350">
                  <c:v>658.33809597829384</c:v>
                </c:pt>
                <c:pt idx="351">
                  <c:v>578.80673048818869</c:v>
                </c:pt>
                <c:pt idx="352">
                  <c:v>507.61263289896397</c:v>
                </c:pt>
                <c:pt idx="353">
                  <c:v>444.06396751660986</c:v>
                </c:pt>
                <c:pt idx="354">
                  <c:v>387.50107502140975</c:v>
                </c:pt>
                <c:pt idx="355">
                  <c:v>337.29861065429481</c:v>
                </c:pt>
                <c:pt idx="356">
                  <c:v>292.86701229779675</c:v>
                </c:pt>
                <c:pt idx="357">
                  <c:v>253.65336317415327</c:v>
                </c:pt>
                <c:pt idx="358">
                  <c:v>219.14171544802497</c:v>
                </c:pt>
                <c:pt idx="359">
                  <c:v>188.85294115011916</c:v>
                </c:pt>
                <c:pt idx="360">
                  <c:v>162.34417571534519</c:v>
                </c:pt>
                <c:pt idx="361">
                  <c:v>139.20791724435938</c:v>
                </c:pt>
                <c:pt idx="362">
                  <c:v>119.07084153916115</c:v>
                </c:pt>
                <c:pt idx="363">
                  <c:v>101.59238921510101</c:v>
                </c:pt>
                <c:pt idx="364">
                  <c:v>86.463176927215898</c:v>
                </c:pt>
                <c:pt idx="365">
                  <c:v>73.403280129762308</c:v>
                </c:pt>
                <c:pt idx="366">
                  <c:v>62.160429960899222</c:v>
                </c:pt>
                <c:pt idx="367">
                  <c:v>52.508161940025055</c:v>
                </c:pt>
                <c:pt idx="368">
                  <c:v>44.243949296331841</c:v>
                </c:pt>
                <c:pt idx="369">
                  <c:v>37.187349009109042</c:v>
                </c:pt>
                <c:pt idx="370">
                  <c:v>31.178184111243709</c:v>
                </c:pt>
                <c:pt idx="371">
                  <c:v>26.074781548515865</c:v>
                </c:pt>
                <c:pt idx="372">
                  <c:v>21.7522809442987</c:v>
                </c:pt>
                <c:pt idx="373">
                  <c:v>18.101026023354645</c:v>
                </c:pt>
                <c:pt idx="374">
                  <c:v>15.025047217895846</c:v>
                </c:pt>
                <c:pt idx="375">
                  <c:v>12.440641120968035</c:v>
                </c:pt>
                <c:pt idx="376">
                  <c:v>10.275049963912441</c:v>
                </c:pt>
                <c:pt idx="377">
                  <c:v>8.4652421655556473</c:v>
                </c:pt>
                <c:pt idx="378">
                  <c:v>6.95679321387904</c:v>
                </c:pt>
                <c:pt idx="379">
                  <c:v>5.7028646743427007</c:v>
                </c:pt>
                <c:pt idx="380">
                  <c:v>4.6632779473878196</c:v>
                </c:pt>
                <c:pt idx="381">
                  <c:v>3.8036784932505485</c:v>
                </c:pt>
                <c:pt idx="382">
                  <c:v>3.0947855762391074</c:v>
                </c:pt>
                <c:pt idx="383">
                  <c:v>2.5117221239445713</c:v>
                </c:pt>
                <c:pt idx="384">
                  <c:v>2.0334190208774139</c:v>
                </c:pt>
                <c:pt idx="385">
                  <c:v>1.6420880332771277</c:v>
                </c:pt>
                <c:pt idx="386">
                  <c:v>1.3227575664641396</c:v>
                </c:pt>
                <c:pt idx="387">
                  <c:v>1.0628655641719442</c:v>
                </c:pt>
                <c:pt idx="388">
                  <c:v>0.85190404906621031</c:v>
                </c:pt>
                <c:pt idx="389">
                  <c:v>0.68111005568016803</c:v>
                </c:pt>
                <c:pt idx="390">
                  <c:v>0.54319800416519159</c:v>
                </c:pt>
                <c:pt idx="391">
                  <c:v>0.43212889077538713</c:v>
                </c:pt>
                <c:pt idx="392">
                  <c:v>0.34291201630148882</c:v>
                </c:pt>
                <c:pt idx="393">
                  <c:v>0.27143532626268063</c:v>
                </c:pt>
                <c:pt idx="394">
                  <c:v>0.21432078800982485</c:v>
                </c:pt>
                <c:pt idx="395">
                  <c:v>0.16880157319946834</c:v>
                </c:pt>
                <c:pt idx="396">
                  <c:v>0.13261814413928424</c:v>
                </c:pt>
                <c:pt idx="397">
                  <c:v>0.10393065542831381</c:v>
                </c:pt>
                <c:pt idx="398">
                  <c:v>8.124537544747884E-2</c:v>
                </c:pt>
                <c:pt idx="399">
                  <c:v>6.3353103925337398E-2</c:v>
                </c:pt>
                <c:pt idx="400">
                  <c:v>4.9277811168759927E-2</c:v>
                </c:pt>
                <c:pt idx="401">
                  <c:v>3.8233951439549815E-2</c:v>
                </c:pt>
                <c:pt idx="402">
                  <c:v>2.9591107740386043E-2</c:v>
                </c:pt>
                <c:pt idx="403">
                  <c:v>2.2844808719735859E-2</c:v>
                </c:pt>
                <c:pt idx="404">
                  <c:v>1.7592521588859378E-2</c:v>
                </c:pt>
                <c:pt idx="405">
                  <c:v>1.3513969146093536E-2</c:v>
                </c:pt>
                <c:pt idx="406">
                  <c:v>1.0355045636376389E-2</c:v>
                </c:pt>
                <c:pt idx="407">
                  <c:v>7.9147167168312459E-3</c:v>
                </c:pt>
                <c:pt idx="408">
                  <c:v>6.034384747851243E-3</c:v>
                </c:pt>
                <c:pt idx="409">
                  <c:v>4.5892834557171233E-3</c:v>
                </c:pt>
                <c:pt idx="410">
                  <c:v>3.4815371360356795E-3</c:v>
                </c:pt>
                <c:pt idx="411">
                  <c:v>2.6345803306949238E-3</c:v>
                </c:pt>
                <c:pt idx="412">
                  <c:v>1.9886855682298239E-3</c:v>
                </c:pt>
                <c:pt idx="413">
                  <c:v>1.4973904633982945E-3</c:v>
                </c:pt>
                <c:pt idx="414">
                  <c:v>1.124652278408609E-3</c:v>
                </c:pt>
                <c:pt idx="415">
                  <c:v>8.4258890425932445E-4</c:v>
                </c:pt>
                <c:pt idx="416">
                  <c:v>6.2969097363503894E-4</c:v>
                </c:pt>
                <c:pt idx="417">
                  <c:v>4.6941121766076586E-4</c:v>
                </c:pt>
                <c:pt idx="418">
                  <c:v>3.4905488763693803E-4</c:v>
                </c:pt>
                <c:pt idx="419">
                  <c:v>2.5890965566011462E-4</c:v>
                </c:pt>
                <c:pt idx="420">
                  <c:v>1.9156538397064492E-4</c:v>
                </c:pt>
                <c:pt idx="421">
                  <c:v>1.4138394176608162E-4</c:v>
                </c:pt>
                <c:pt idx="422">
                  <c:v>1.0408721786504023E-4</c:v>
                </c:pt>
                <c:pt idx="423">
                  <c:v>7.6437940858774774E-5</c:v>
                </c:pt>
                <c:pt idx="424">
                  <c:v>5.5993139875203363E-5</c:v>
                </c:pt>
                <c:pt idx="425">
                  <c:v>4.0914281417117875E-5</c:v>
                </c:pt>
                <c:pt idx="426">
                  <c:v>2.98214872101657E-5</c:v>
                </c:pt>
                <c:pt idx="427">
                  <c:v>2.1681929701942745E-5</c:v>
                </c:pt>
                <c:pt idx="428">
                  <c:v>1.5724644279617033E-5</c:v>
                </c:pt>
                <c:pt idx="429">
                  <c:v>1.1375696355197726E-5</c:v>
                </c:pt>
                <c:pt idx="430">
                  <c:v>8.2089841372433221E-6</c:v>
                </c:pt>
                <c:pt idx="431">
                  <c:v>5.9090151781078666E-6</c:v>
                </c:pt>
                <c:pt idx="432">
                  <c:v>4.2428244061554162E-6</c:v>
                </c:pt>
                <c:pt idx="433">
                  <c:v>3.0388500809175675E-6</c:v>
                </c:pt>
                <c:pt idx="434">
                  <c:v>2.1710896426718163E-6</c:v>
                </c:pt>
                <c:pt idx="435">
                  <c:v>1.5472500299629487E-6</c:v>
                </c:pt>
                <c:pt idx="436">
                  <c:v>1.0999109049264785E-6</c:v>
                </c:pt>
                <c:pt idx="437">
                  <c:v>7.7995362281367939E-7</c:v>
                </c:pt>
                <c:pt idx="438">
                  <c:v>5.5168898801591037E-7</c:v>
                </c:pt>
                <c:pt idx="439">
                  <c:v>3.8925492375974391E-7</c:v>
                </c:pt>
                <c:pt idx="440">
                  <c:v>2.739606437122563E-7</c:v>
                </c:pt>
                <c:pt idx="441">
                  <c:v>1.9233419540111052E-7</c:v>
                </c:pt>
                <c:pt idx="442">
                  <c:v>1.3469116081380154E-7</c:v>
                </c:pt>
                <c:pt idx="443">
                  <c:v>9.4088371218917211E-8</c:v>
                </c:pt>
                <c:pt idx="444">
                  <c:v>6.55612263839853E-8</c:v>
                </c:pt>
                <c:pt idx="445">
                  <c:v>4.5569309834314309E-8</c:v>
                </c:pt>
                <c:pt idx="446">
                  <c:v>3.1594544395781478E-8</c:v>
                </c:pt>
                <c:pt idx="447">
                  <c:v>2.1850732827272051E-8</c:v>
                </c:pt>
                <c:pt idx="448">
                  <c:v>1.5074196785774478E-8</c:v>
                </c:pt>
                <c:pt idx="449">
                  <c:v>1.0373292351929049E-8</c:v>
                </c:pt>
                <c:pt idx="450">
                  <c:v>7.1205463710359746E-9</c:v>
                </c:pt>
                <c:pt idx="451">
                  <c:v>4.8755575151097655E-9</c:v>
                </c:pt>
                <c:pt idx="452">
                  <c:v>3.330040479700764E-9</c:v>
                </c:pt>
                <c:pt idx="453">
                  <c:v>2.2687623441973812E-9</c:v>
                </c:pt>
                <c:pt idx="454">
                  <c:v>1.5418522601068454E-9</c:v>
                </c:pt>
                <c:pt idx="455">
                  <c:v>1.0452273901598083E-9</c:v>
                </c:pt>
                <c:pt idx="456">
                  <c:v>7.0679434457752217E-10</c:v>
                </c:pt>
                <c:pt idx="457">
                  <c:v>4.7674880549787534E-10</c:v>
                </c:pt>
                <c:pt idx="458">
                  <c:v>3.2077493462151269E-10</c:v>
                </c:pt>
                <c:pt idx="459">
                  <c:v>2.1529081433460095E-10</c:v>
                </c:pt>
                <c:pt idx="460">
                  <c:v>1.441334690882542E-10</c:v>
                </c:pt>
                <c:pt idx="461">
                  <c:v>9.625392378813213E-11</c:v>
                </c:pt>
                <c:pt idx="462">
                  <c:v>6.4118936336604685E-11</c:v>
                </c:pt>
                <c:pt idx="463">
                  <c:v>4.2605772081469656E-11</c:v>
                </c:pt>
                <c:pt idx="464">
                  <c:v>2.8240009215895626E-11</c:v>
                </c:pt>
                <c:pt idx="465">
                  <c:v>1.8671340207086149E-11</c:v>
                </c:pt>
                <c:pt idx="466">
                  <c:v>1.2314035864304896E-11</c:v>
                </c:pt>
                <c:pt idx="467">
                  <c:v>8.1010180500084473E-12</c:v>
                </c:pt>
                <c:pt idx="468">
                  <c:v>5.3160988685035077E-12</c:v>
                </c:pt>
                <c:pt idx="469">
                  <c:v>3.4798519123791467E-12</c:v>
                </c:pt>
                <c:pt idx="470">
                  <c:v>2.2721800361141265E-12</c:v>
                </c:pt>
                <c:pt idx="471">
                  <c:v>1.4799225257903623E-12</c:v>
                </c:pt>
                <c:pt idx="472">
                  <c:v>9.6150043548287216E-13</c:v>
                </c:pt>
                <c:pt idx="473">
                  <c:v>6.2312367725217751E-13</c:v>
                </c:pt>
                <c:pt idx="474">
                  <c:v>4.028220970478298E-13</c:v>
                </c:pt>
                <c:pt idx="475">
                  <c:v>2.5975659460884178E-13</c:v>
                </c:pt>
                <c:pt idx="476">
                  <c:v>1.6708372230317897E-13</c:v>
                </c:pt>
                <c:pt idx="477">
                  <c:v>1.0720522819776958E-13</c:v>
                </c:pt>
                <c:pt idx="478">
                  <c:v>6.861389175507577E-14</c:v>
                </c:pt>
                <c:pt idx="479">
                  <c:v>4.3804870855634668E-14</c:v>
                </c:pt>
                <c:pt idx="480">
                  <c:v>2.78963266243395E-14</c:v>
                </c:pt>
                <c:pt idx="481">
                  <c:v>1.7720905032632718E-14</c:v>
                </c:pt>
                <c:pt idx="482">
                  <c:v>1.1228947227851154E-14</c:v>
                </c:pt>
                <c:pt idx="483">
                  <c:v>7.0975170949458722E-15</c:v>
                </c:pt>
                <c:pt idx="484">
                  <c:v>4.4749492816318479E-15</c:v>
                </c:pt>
                <c:pt idx="485">
                  <c:v>2.8143885255679158E-15</c:v>
                </c:pt>
                <c:pt idx="486">
                  <c:v>1.7656078427925772E-15</c:v>
                </c:pt>
                <c:pt idx="487">
                  <c:v>1.1048891552520516E-15</c:v>
                </c:pt>
                <c:pt idx="488">
                  <c:v>6.8969556972209402E-16</c:v>
                </c:pt>
                <c:pt idx="489">
                  <c:v>4.2944784275736765E-16</c:v>
                </c:pt>
                <c:pt idx="490">
                  <c:v>2.6673357050635714E-16</c:v>
                </c:pt>
                <c:pt idx="491">
                  <c:v>1.6525674534511323E-16</c:v>
                </c:pt>
                <c:pt idx="492">
                  <c:v>1.0213038659762504E-16</c:v>
                </c:pt>
                <c:pt idx="493">
                  <c:v>6.2960043620089852E-17</c:v>
                </c:pt>
                <c:pt idx="494">
                  <c:v>3.8715897234102392E-17</c:v>
                </c:pt>
                <c:pt idx="495">
                  <c:v>2.374804703350068E-17</c:v>
                </c:pt>
                <c:pt idx="496">
                  <c:v>1.4530505933948872E-17</c:v>
                </c:pt>
                <c:pt idx="497">
                  <c:v>8.8684523254459614E-18</c:v>
                </c:pt>
                <c:pt idx="498">
                  <c:v>5.3991973138129107E-18</c:v>
                </c:pt>
                <c:pt idx="499">
                  <c:v>3.2788747415386598E-18</c:v>
                </c:pt>
                <c:pt idx="500">
                  <c:v>1.9862536905798464E-18</c:v>
                </c:pt>
                <c:pt idx="501">
                  <c:v>1.2002145073346257E-18</c:v>
                </c:pt>
                <c:pt idx="502">
                  <c:v>7.2343129235316527E-19</c:v>
                </c:pt>
                <c:pt idx="503">
                  <c:v>4.3496065377827344E-19</c:v>
                </c:pt>
                <c:pt idx="504">
                  <c:v>2.608656635854215E-19</c:v>
                </c:pt>
                <c:pt idx="505">
                  <c:v>1.5606234516630659E-19</c:v>
                </c:pt>
                <c:pt idx="506">
                  <c:v>9.313085767348494E-20</c:v>
                </c:pt>
                <c:pt idx="507">
                  <c:v>5.5437462072087881E-20</c:v>
                </c:pt>
                <c:pt idx="508">
                  <c:v>3.2917537679530066E-20</c:v>
                </c:pt>
                <c:pt idx="509">
                  <c:v>1.949690189783513E-20</c:v>
                </c:pt>
                <c:pt idx="510">
                  <c:v>1.1519089041856427E-20</c:v>
                </c:pt>
                <c:pt idx="511">
                  <c:v>6.7886735967580252E-21</c:v>
                </c:pt>
                <c:pt idx="512">
                  <c:v>3.9908553282604451E-21</c:v>
                </c:pt>
                <c:pt idx="513">
                  <c:v>2.340244885725268E-21</c:v>
                </c:pt>
                <c:pt idx="514">
                  <c:v>1.3688973693791606E-21</c:v>
                </c:pt>
                <c:pt idx="515">
                  <c:v>7.9872032635266212E-22</c:v>
                </c:pt>
                <c:pt idx="516">
                  <c:v>4.6487142170829122E-22</c:v>
                </c:pt>
                <c:pt idx="517">
                  <c:v>2.6988902470497232E-22</c:v>
                </c:pt>
                <c:pt idx="518">
                  <c:v>1.5629743943122536E-22</c:v>
                </c:pt>
                <c:pt idx="519">
                  <c:v>9.0288568244544605E-23</c:v>
                </c:pt>
                <c:pt idx="520">
                  <c:v>5.2026898042706863E-23</c:v>
                </c:pt>
                <c:pt idx="521">
                  <c:v>2.990455634464102E-23</c:v>
                </c:pt>
                <c:pt idx="522">
                  <c:v>1.7145930466919271E-23</c:v>
                </c:pt>
                <c:pt idx="523">
                  <c:v>9.8061609341214017E-24</c:v>
                </c:pt>
                <c:pt idx="524">
                  <c:v>5.5943706713673494E-24</c:v>
                </c:pt>
                <c:pt idx="525">
                  <c:v>3.1835943425755726E-24</c:v>
                </c:pt>
                <c:pt idx="526">
                  <c:v>1.8071677756049488E-24</c:v>
                </c:pt>
                <c:pt idx="527">
                  <c:v>1.0232776470588023E-24</c:v>
                </c:pt>
                <c:pt idx="528">
                  <c:v>5.7796663025192011E-25</c:v>
                </c:pt>
                <c:pt idx="529">
                  <c:v>3.2563142183441509E-25</c:v>
                </c:pt>
                <c:pt idx="530">
                  <c:v>1.8300548661186471E-25</c:v>
                </c:pt>
                <c:pt idx="531">
                  <c:v>1.0259263370150708E-25</c:v>
                </c:pt>
                <c:pt idx="532">
                  <c:v>5.7369691078516417E-26</c:v>
                </c:pt>
                <c:pt idx="533">
                  <c:v>3.2000967409114572E-26</c:v>
                </c:pt>
                <c:pt idx="534">
                  <c:v>1.7805655541384895E-26</c:v>
                </c:pt>
                <c:pt idx="535">
                  <c:v>9.8825061043122253E-27</c:v>
                </c:pt>
                <c:pt idx="536">
                  <c:v>5.4712993747229552E-27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2D8-4903-87D8-76CB6F5E0B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8458256"/>
        <c:axId val="1618458672"/>
        <c:extLst>
          <c:ext xmlns:c15="http://schemas.microsoft.com/office/drawing/2012/chart" uri="{02D57815-91ED-43cb-92C2-25804820EDAC}">
            <c15:filteredScatterSeries>
              <c15:ser>
                <c:idx val="4"/>
                <c:order val="1"/>
                <c:tx>
                  <c:v>5-day Ave</c:v>
                </c:tx>
                <c:xVal>
                  <c:numRef>
                    <c:extLst>
                      <c:ext uri="{02D57815-91ED-43cb-92C2-25804820EDAC}">
                        <c15:formulaRef>
                          <c15:sqref>LA_County_Covid19_cases_deaths_!$A$7:$A$539</c15:sqref>
                        </c15:formulaRef>
                      </c:ext>
                    </c:extLst>
                    <c:numCache>
                      <c:formatCode>General</c:formatCode>
                      <c:ptCount val="533"/>
                      <c:pt idx="0">
                        <c:v>3</c:v>
                      </c:pt>
                      <c:pt idx="1">
                        <c:v>4</c:v>
                      </c:pt>
                      <c:pt idx="2">
                        <c:v>5</c:v>
                      </c:pt>
                      <c:pt idx="3">
                        <c:v>6</c:v>
                      </c:pt>
                      <c:pt idx="4">
                        <c:v>7</c:v>
                      </c:pt>
                      <c:pt idx="5">
                        <c:v>8</c:v>
                      </c:pt>
                      <c:pt idx="6">
                        <c:v>9</c:v>
                      </c:pt>
                      <c:pt idx="7">
                        <c:v>10</c:v>
                      </c:pt>
                      <c:pt idx="8">
                        <c:v>11</c:v>
                      </c:pt>
                      <c:pt idx="9">
                        <c:v>12</c:v>
                      </c:pt>
                      <c:pt idx="10">
                        <c:v>13</c:v>
                      </c:pt>
                      <c:pt idx="11">
                        <c:v>14</c:v>
                      </c:pt>
                      <c:pt idx="12">
                        <c:v>15</c:v>
                      </c:pt>
                      <c:pt idx="13">
                        <c:v>16</c:v>
                      </c:pt>
                      <c:pt idx="14">
                        <c:v>17</c:v>
                      </c:pt>
                      <c:pt idx="15">
                        <c:v>18</c:v>
                      </c:pt>
                      <c:pt idx="16">
                        <c:v>19</c:v>
                      </c:pt>
                      <c:pt idx="17">
                        <c:v>20</c:v>
                      </c:pt>
                      <c:pt idx="18">
                        <c:v>21</c:v>
                      </c:pt>
                      <c:pt idx="19">
                        <c:v>22</c:v>
                      </c:pt>
                      <c:pt idx="20">
                        <c:v>23</c:v>
                      </c:pt>
                      <c:pt idx="21">
                        <c:v>24</c:v>
                      </c:pt>
                      <c:pt idx="22">
                        <c:v>25</c:v>
                      </c:pt>
                      <c:pt idx="23">
                        <c:v>26</c:v>
                      </c:pt>
                      <c:pt idx="24">
                        <c:v>27</c:v>
                      </c:pt>
                      <c:pt idx="25">
                        <c:v>28</c:v>
                      </c:pt>
                      <c:pt idx="26">
                        <c:v>29</c:v>
                      </c:pt>
                      <c:pt idx="27">
                        <c:v>30</c:v>
                      </c:pt>
                      <c:pt idx="28">
                        <c:v>31</c:v>
                      </c:pt>
                      <c:pt idx="29">
                        <c:v>32</c:v>
                      </c:pt>
                      <c:pt idx="30">
                        <c:v>33</c:v>
                      </c:pt>
                      <c:pt idx="31">
                        <c:v>34</c:v>
                      </c:pt>
                      <c:pt idx="32">
                        <c:v>35</c:v>
                      </c:pt>
                      <c:pt idx="33">
                        <c:v>36</c:v>
                      </c:pt>
                      <c:pt idx="34">
                        <c:v>37</c:v>
                      </c:pt>
                      <c:pt idx="35">
                        <c:v>38</c:v>
                      </c:pt>
                      <c:pt idx="36">
                        <c:v>39</c:v>
                      </c:pt>
                      <c:pt idx="37">
                        <c:v>40</c:v>
                      </c:pt>
                      <c:pt idx="38">
                        <c:v>41</c:v>
                      </c:pt>
                      <c:pt idx="39">
                        <c:v>42</c:v>
                      </c:pt>
                      <c:pt idx="40">
                        <c:v>43</c:v>
                      </c:pt>
                      <c:pt idx="41">
                        <c:v>44</c:v>
                      </c:pt>
                      <c:pt idx="42">
                        <c:v>45</c:v>
                      </c:pt>
                      <c:pt idx="43">
                        <c:v>46</c:v>
                      </c:pt>
                      <c:pt idx="44">
                        <c:v>47</c:v>
                      </c:pt>
                      <c:pt idx="45">
                        <c:v>48</c:v>
                      </c:pt>
                      <c:pt idx="46">
                        <c:v>49</c:v>
                      </c:pt>
                      <c:pt idx="47">
                        <c:v>50</c:v>
                      </c:pt>
                      <c:pt idx="48">
                        <c:v>51</c:v>
                      </c:pt>
                      <c:pt idx="49">
                        <c:v>52</c:v>
                      </c:pt>
                      <c:pt idx="50">
                        <c:v>53</c:v>
                      </c:pt>
                      <c:pt idx="51">
                        <c:v>54</c:v>
                      </c:pt>
                      <c:pt idx="52">
                        <c:v>55</c:v>
                      </c:pt>
                      <c:pt idx="53">
                        <c:v>56</c:v>
                      </c:pt>
                      <c:pt idx="54">
                        <c:v>57</c:v>
                      </c:pt>
                      <c:pt idx="55">
                        <c:v>58</c:v>
                      </c:pt>
                      <c:pt idx="56">
                        <c:v>59</c:v>
                      </c:pt>
                      <c:pt idx="57">
                        <c:v>60</c:v>
                      </c:pt>
                      <c:pt idx="58">
                        <c:v>61</c:v>
                      </c:pt>
                      <c:pt idx="59">
                        <c:v>62</c:v>
                      </c:pt>
                      <c:pt idx="60">
                        <c:v>63</c:v>
                      </c:pt>
                      <c:pt idx="61">
                        <c:v>64</c:v>
                      </c:pt>
                      <c:pt idx="62">
                        <c:v>65</c:v>
                      </c:pt>
                      <c:pt idx="63">
                        <c:v>66</c:v>
                      </c:pt>
                      <c:pt idx="64">
                        <c:v>67</c:v>
                      </c:pt>
                      <c:pt idx="65">
                        <c:v>68</c:v>
                      </c:pt>
                      <c:pt idx="66">
                        <c:v>69</c:v>
                      </c:pt>
                      <c:pt idx="67">
                        <c:v>70</c:v>
                      </c:pt>
                      <c:pt idx="68">
                        <c:v>71</c:v>
                      </c:pt>
                      <c:pt idx="69">
                        <c:v>72</c:v>
                      </c:pt>
                      <c:pt idx="70">
                        <c:v>73</c:v>
                      </c:pt>
                      <c:pt idx="71">
                        <c:v>74</c:v>
                      </c:pt>
                      <c:pt idx="72">
                        <c:v>75</c:v>
                      </c:pt>
                      <c:pt idx="73">
                        <c:v>76</c:v>
                      </c:pt>
                      <c:pt idx="74">
                        <c:v>77</c:v>
                      </c:pt>
                      <c:pt idx="75">
                        <c:v>78</c:v>
                      </c:pt>
                      <c:pt idx="76">
                        <c:v>79</c:v>
                      </c:pt>
                      <c:pt idx="77">
                        <c:v>80</c:v>
                      </c:pt>
                      <c:pt idx="78">
                        <c:v>81</c:v>
                      </c:pt>
                      <c:pt idx="79">
                        <c:v>82</c:v>
                      </c:pt>
                      <c:pt idx="80">
                        <c:v>83</c:v>
                      </c:pt>
                      <c:pt idx="81">
                        <c:v>84</c:v>
                      </c:pt>
                      <c:pt idx="82">
                        <c:v>85</c:v>
                      </c:pt>
                      <c:pt idx="83">
                        <c:v>86</c:v>
                      </c:pt>
                      <c:pt idx="84">
                        <c:v>87</c:v>
                      </c:pt>
                      <c:pt idx="85">
                        <c:v>88</c:v>
                      </c:pt>
                      <c:pt idx="86">
                        <c:v>89</c:v>
                      </c:pt>
                      <c:pt idx="87">
                        <c:v>90</c:v>
                      </c:pt>
                      <c:pt idx="88">
                        <c:v>91</c:v>
                      </c:pt>
                      <c:pt idx="89">
                        <c:v>92</c:v>
                      </c:pt>
                      <c:pt idx="90">
                        <c:v>93</c:v>
                      </c:pt>
                      <c:pt idx="91">
                        <c:v>94</c:v>
                      </c:pt>
                      <c:pt idx="92">
                        <c:v>95</c:v>
                      </c:pt>
                      <c:pt idx="93">
                        <c:v>96</c:v>
                      </c:pt>
                      <c:pt idx="94">
                        <c:v>97</c:v>
                      </c:pt>
                      <c:pt idx="95">
                        <c:v>98</c:v>
                      </c:pt>
                      <c:pt idx="96">
                        <c:v>99</c:v>
                      </c:pt>
                      <c:pt idx="97">
                        <c:v>100</c:v>
                      </c:pt>
                      <c:pt idx="98">
                        <c:v>101</c:v>
                      </c:pt>
                      <c:pt idx="99">
                        <c:v>102</c:v>
                      </c:pt>
                      <c:pt idx="100">
                        <c:v>103</c:v>
                      </c:pt>
                      <c:pt idx="101">
                        <c:v>104</c:v>
                      </c:pt>
                      <c:pt idx="102">
                        <c:v>105</c:v>
                      </c:pt>
                      <c:pt idx="103">
                        <c:v>106</c:v>
                      </c:pt>
                      <c:pt idx="104">
                        <c:v>107</c:v>
                      </c:pt>
                      <c:pt idx="105">
                        <c:v>108</c:v>
                      </c:pt>
                      <c:pt idx="106">
                        <c:v>109</c:v>
                      </c:pt>
                      <c:pt idx="107">
                        <c:v>110</c:v>
                      </c:pt>
                      <c:pt idx="108">
                        <c:v>111</c:v>
                      </c:pt>
                      <c:pt idx="109">
                        <c:v>112</c:v>
                      </c:pt>
                      <c:pt idx="110">
                        <c:v>113</c:v>
                      </c:pt>
                      <c:pt idx="111">
                        <c:v>114</c:v>
                      </c:pt>
                      <c:pt idx="112">
                        <c:v>115</c:v>
                      </c:pt>
                      <c:pt idx="113">
                        <c:v>116</c:v>
                      </c:pt>
                      <c:pt idx="114">
                        <c:v>117</c:v>
                      </c:pt>
                      <c:pt idx="115">
                        <c:v>118</c:v>
                      </c:pt>
                      <c:pt idx="116">
                        <c:v>119</c:v>
                      </c:pt>
                      <c:pt idx="117">
                        <c:v>120</c:v>
                      </c:pt>
                      <c:pt idx="118">
                        <c:v>121</c:v>
                      </c:pt>
                      <c:pt idx="119">
                        <c:v>122</c:v>
                      </c:pt>
                      <c:pt idx="120">
                        <c:v>123</c:v>
                      </c:pt>
                      <c:pt idx="121">
                        <c:v>124</c:v>
                      </c:pt>
                      <c:pt idx="122">
                        <c:v>125</c:v>
                      </c:pt>
                      <c:pt idx="123">
                        <c:v>126</c:v>
                      </c:pt>
                      <c:pt idx="124">
                        <c:v>127</c:v>
                      </c:pt>
                      <c:pt idx="125">
                        <c:v>128</c:v>
                      </c:pt>
                      <c:pt idx="126">
                        <c:v>129</c:v>
                      </c:pt>
                      <c:pt idx="127">
                        <c:v>130</c:v>
                      </c:pt>
                      <c:pt idx="128">
                        <c:v>131</c:v>
                      </c:pt>
                      <c:pt idx="129">
                        <c:v>132</c:v>
                      </c:pt>
                      <c:pt idx="130">
                        <c:v>133</c:v>
                      </c:pt>
                      <c:pt idx="131">
                        <c:v>134</c:v>
                      </c:pt>
                      <c:pt idx="132">
                        <c:v>135</c:v>
                      </c:pt>
                      <c:pt idx="133">
                        <c:v>136</c:v>
                      </c:pt>
                      <c:pt idx="134">
                        <c:v>137</c:v>
                      </c:pt>
                      <c:pt idx="135">
                        <c:v>138</c:v>
                      </c:pt>
                      <c:pt idx="136">
                        <c:v>139</c:v>
                      </c:pt>
                      <c:pt idx="137">
                        <c:v>140</c:v>
                      </c:pt>
                      <c:pt idx="138">
                        <c:v>141</c:v>
                      </c:pt>
                      <c:pt idx="139">
                        <c:v>142</c:v>
                      </c:pt>
                      <c:pt idx="140">
                        <c:v>143</c:v>
                      </c:pt>
                      <c:pt idx="141">
                        <c:v>144</c:v>
                      </c:pt>
                      <c:pt idx="142">
                        <c:v>145</c:v>
                      </c:pt>
                      <c:pt idx="143">
                        <c:v>146</c:v>
                      </c:pt>
                      <c:pt idx="144">
                        <c:v>147</c:v>
                      </c:pt>
                      <c:pt idx="145">
                        <c:v>148</c:v>
                      </c:pt>
                      <c:pt idx="146">
                        <c:v>149</c:v>
                      </c:pt>
                      <c:pt idx="147">
                        <c:v>150</c:v>
                      </c:pt>
                      <c:pt idx="148">
                        <c:v>151</c:v>
                      </c:pt>
                      <c:pt idx="149">
                        <c:v>152</c:v>
                      </c:pt>
                      <c:pt idx="150">
                        <c:v>153</c:v>
                      </c:pt>
                      <c:pt idx="151">
                        <c:v>154</c:v>
                      </c:pt>
                      <c:pt idx="152">
                        <c:v>155</c:v>
                      </c:pt>
                      <c:pt idx="153">
                        <c:v>156</c:v>
                      </c:pt>
                      <c:pt idx="154">
                        <c:v>157</c:v>
                      </c:pt>
                      <c:pt idx="155">
                        <c:v>158</c:v>
                      </c:pt>
                      <c:pt idx="156">
                        <c:v>159</c:v>
                      </c:pt>
                      <c:pt idx="157">
                        <c:v>160</c:v>
                      </c:pt>
                      <c:pt idx="158">
                        <c:v>161</c:v>
                      </c:pt>
                      <c:pt idx="159">
                        <c:v>162</c:v>
                      </c:pt>
                      <c:pt idx="160">
                        <c:v>163</c:v>
                      </c:pt>
                      <c:pt idx="161">
                        <c:v>164</c:v>
                      </c:pt>
                      <c:pt idx="162">
                        <c:v>165</c:v>
                      </c:pt>
                      <c:pt idx="163">
                        <c:v>166</c:v>
                      </c:pt>
                      <c:pt idx="164">
                        <c:v>167</c:v>
                      </c:pt>
                      <c:pt idx="165">
                        <c:v>168</c:v>
                      </c:pt>
                      <c:pt idx="166">
                        <c:v>169</c:v>
                      </c:pt>
                      <c:pt idx="167">
                        <c:v>170</c:v>
                      </c:pt>
                      <c:pt idx="168">
                        <c:v>171</c:v>
                      </c:pt>
                      <c:pt idx="169">
                        <c:v>172</c:v>
                      </c:pt>
                      <c:pt idx="170">
                        <c:v>173</c:v>
                      </c:pt>
                      <c:pt idx="171">
                        <c:v>174</c:v>
                      </c:pt>
                      <c:pt idx="172">
                        <c:v>175</c:v>
                      </c:pt>
                      <c:pt idx="173">
                        <c:v>176</c:v>
                      </c:pt>
                      <c:pt idx="174">
                        <c:v>177</c:v>
                      </c:pt>
                      <c:pt idx="175">
                        <c:v>178</c:v>
                      </c:pt>
                      <c:pt idx="176">
                        <c:v>179</c:v>
                      </c:pt>
                      <c:pt idx="177">
                        <c:v>180</c:v>
                      </c:pt>
                      <c:pt idx="178">
                        <c:v>181</c:v>
                      </c:pt>
                      <c:pt idx="179">
                        <c:v>182</c:v>
                      </c:pt>
                      <c:pt idx="180">
                        <c:v>183</c:v>
                      </c:pt>
                      <c:pt idx="181">
                        <c:v>184</c:v>
                      </c:pt>
                      <c:pt idx="182">
                        <c:v>185</c:v>
                      </c:pt>
                      <c:pt idx="183">
                        <c:v>186</c:v>
                      </c:pt>
                      <c:pt idx="184">
                        <c:v>187</c:v>
                      </c:pt>
                      <c:pt idx="185">
                        <c:v>188</c:v>
                      </c:pt>
                      <c:pt idx="186">
                        <c:v>189</c:v>
                      </c:pt>
                      <c:pt idx="187">
                        <c:v>190</c:v>
                      </c:pt>
                      <c:pt idx="188">
                        <c:v>191</c:v>
                      </c:pt>
                      <c:pt idx="189">
                        <c:v>192</c:v>
                      </c:pt>
                      <c:pt idx="190">
                        <c:v>193</c:v>
                      </c:pt>
                      <c:pt idx="191">
                        <c:v>194</c:v>
                      </c:pt>
                      <c:pt idx="192">
                        <c:v>195</c:v>
                      </c:pt>
                      <c:pt idx="193">
                        <c:v>196</c:v>
                      </c:pt>
                      <c:pt idx="194">
                        <c:v>197</c:v>
                      </c:pt>
                      <c:pt idx="195">
                        <c:v>198</c:v>
                      </c:pt>
                      <c:pt idx="196">
                        <c:v>199</c:v>
                      </c:pt>
                      <c:pt idx="197">
                        <c:v>200</c:v>
                      </c:pt>
                      <c:pt idx="198">
                        <c:v>201</c:v>
                      </c:pt>
                      <c:pt idx="199">
                        <c:v>202</c:v>
                      </c:pt>
                      <c:pt idx="200">
                        <c:v>203</c:v>
                      </c:pt>
                      <c:pt idx="201">
                        <c:v>204</c:v>
                      </c:pt>
                      <c:pt idx="202">
                        <c:v>205</c:v>
                      </c:pt>
                      <c:pt idx="203">
                        <c:v>206</c:v>
                      </c:pt>
                      <c:pt idx="204">
                        <c:v>207</c:v>
                      </c:pt>
                      <c:pt idx="205">
                        <c:v>208</c:v>
                      </c:pt>
                      <c:pt idx="206">
                        <c:v>209</c:v>
                      </c:pt>
                      <c:pt idx="207">
                        <c:v>210</c:v>
                      </c:pt>
                      <c:pt idx="208">
                        <c:v>211</c:v>
                      </c:pt>
                      <c:pt idx="209">
                        <c:v>212</c:v>
                      </c:pt>
                      <c:pt idx="210">
                        <c:v>213</c:v>
                      </c:pt>
                      <c:pt idx="211">
                        <c:v>214</c:v>
                      </c:pt>
                      <c:pt idx="212">
                        <c:v>215</c:v>
                      </c:pt>
                      <c:pt idx="213">
                        <c:v>216</c:v>
                      </c:pt>
                      <c:pt idx="214">
                        <c:v>217</c:v>
                      </c:pt>
                      <c:pt idx="215">
                        <c:v>218</c:v>
                      </c:pt>
                      <c:pt idx="216">
                        <c:v>219</c:v>
                      </c:pt>
                      <c:pt idx="217">
                        <c:v>220</c:v>
                      </c:pt>
                      <c:pt idx="218">
                        <c:v>221</c:v>
                      </c:pt>
                      <c:pt idx="219">
                        <c:v>222</c:v>
                      </c:pt>
                      <c:pt idx="220">
                        <c:v>223</c:v>
                      </c:pt>
                      <c:pt idx="221">
                        <c:v>224</c:v>
                      </c:pt>
                      <c:pt idx="222">
                        <c:v>225</c:v>
                      </c:pt>
                      <c:pt idx="223">
                        <c:v>226</c:v>
                      </c:pt>
                      <c:pt idx="224">
                        <c:v>227</c:v>
                      </c:pt>
                      <c:pt idx="225">
                        <c:v>228</c:v>
                      </c:pt>
                      <c:pt idx="226">
                        <c:v>229</c:v>
                      </c:pt>
                      <c:pt idx="227">
                        <c:v>230</c:v>
                      </c:pt>
                      <c:pt idx="228">
                        <c:v>231</c:v>
                      </c:pt>
                      <c:pt idx="229">
                        <c:v>232</c:v>
                      </c:pt>
                      <c:pt idx="230">
                        <c:v>233</c:v>
                      </c:pt>
                      <c:pt idx="231">
                        <c:v>234</c:v>
                      </c:pt>
                      <c:pt idx="232">
                        <c:v>235</c:v>
                      </c:pt>
                      <c:pt idx="233">
                        <c:v>236</c:v>
                      </c:pt>
                      <c:pt idx="234">
                        <c:v>237</c:v>
                      </c:pt>
                      <c:pt idx="235">
                        <c:v>238</c:v>
                      </c:pt>
                      <c:pt idx="236">
                        <c:v>239</c:v>
                      </c:pt>
                      <c:pt idx="237">
                        <c:v>240</c:v>
                      </c:pt>
                      <c:pt idx="238">
                        <c:v>241</c:v>
                      </c:pt>
                      <c:pt idx="239">
                        <c:v>242</c:v>
                      </c:pt>
                      <c:pt idx="240">
                        <c:v>243</c:v>
                      </c:pt>
                      <c:pt idx="241">
                        <c:v>244</c:v>
                      </c:pt>
                      <c:pt idx="242">
                        <c:v>245</c:v>
                      </c:pt>
                      <c:pt idx="243">
                        <c:v>246</c:v>
                      </c:pt>
                      <c:pt idx="244">
                        <c:v>247</c:v>
                      </c:pt>
                      <c:pt idx="245">
                        <c:v>248</c:v>
                      </c:pt>
                      <c:pt idx="246">
                        <c:v>249</c:v>
                      </c:pt>
                      <c:pt idx="247">
                        <c:v>250</c:v>
                      </c:pt>
                      <c:pt idx="248">
                        <c:v>251</c:v>
                      </c:pt>
                      <c:pt idx="249">
                        <c:v>252</c:v>
                      </c:pt>
                      <c:pt idx="250">
                        <c:v>253</c:v>
                      </c:pt>
                      <c:pt idx="251">
                        <c:v>254</c:v>
                      </c:pt>
                      <c:pt idx="252">
                        <c:v>255</c:v>
                      </c:pt>
                      <c:pt idx="253">
                        <c:v>256</c:v>
                      </c:pt>
                      <c:pt idx="254">
                        <c:v>257</c:v>
                      </c:pt>
                      <c:pt idx="255">
                        <c:v>258</c:v>
                      </c:pt>
                      <c:pt idx="256">
                        <c:v>259</c:v>
                      </c:pt>
                      <c:pt idx="257">
                        <c:v>260</c:v>
                      </c:pt>
                      <c:pt idx="258">
                        <c:v>261</c:v>
                      </c:pt>
                      <c:pt idx="259">
                        <c:v>262</c:v>
                      </c:pt>
                      <c:pt idx="260">
                        <c:v>263</c:v>
                      </c:pt>
                      <c:pt idx="261">
                        <c:v>264</c:v>
                      </c:pt>
                      <c:pt idx="262">
                        <c:v>265</c:v>
                      </c:pt>
                      <c:pt idx="263">
                        <c:v>266</c:v>
                      </c:pt>
                      <c:pt idx="264">
                        <c:v>267</c:v>
                      </c:pt>
                      <c:pt idx="265">
                        <c:v>268</c:v>
                      </c:pt>
                      <c:pt idx="266">
                        <c:v>269</c:v>
                      </c:pt>
                      <c:pt idx="267">
                        <c:v>270</c:v>
                      </c:pt>
                      <c:pt idx="268">
                        <c:v>271</c:v>
                      </c:pt>
                      <c:pt idx="269">
                        <c:v>272</c:v>
                      </c:pt>
                      <c:pt idx="270">
                        <c:v>273</c:v>
                      </c:pt>
                      <c:pt idx="271">
                        <c:v>274</c:v>
                      </c:pt>
                      <c:pt idx="272">
                        <c:v>275</c:v>
                      </c:pt>
                      <c:pt idx="273">
                        <c:v>276</c:v>
                      </c:pt>
                      <c:pt idx="274">
                        <c:v>277</c:v>
                      </c:pt>
                      <c:pt idx="275">
                        <c:v>278</c:v>
                      </c:pt>
                      <c:pt idx="276">
                        <c:v>279</c:v>
                      </c:pt>
                      <c:pt idx="277">
                        <c:v>280</c:v>
                      </c:pt>
                      <c:pt idx="278">
                        <c:v>281</c:v>
                      </c:pt>
                      <c:pt idx="279">
                        <c:v>282</c:v>
                      </c:pt>
                      <c:pt idx="280">
                        <c:v>283</c:v>
                      </c:pt>
                      <c:pt idx="281">
                        <c:v>284</c:v>
                      </c:pt>
                      <c:pt idx="282">
                        <c:v>285</c:v>
                      </c:pt>
                      <c:pt idx="283">
                        <c:v>286</c:v>
                      </c:pt>
                      <c:pt idx="284">
                        <c:v>287</c:v>
                      </c:pt>
                      <c:pt idx="285">
                        <c:v>288</c:v>
                      </c:pt>
                      <c:pt idx="286">
                        <c:v>289</c:v>
                      </c:pt>
                      <c:pt idx="287">
                        <c:v>290</c:v>
                      </c:pt>
                      <c:pt idx="288">
                        <c:v>291</c:v>
                      </c:pt>
                      <c:pt idx="289">
                        <c:v>292</c:v>
                      </c:pt>
                      <c:pt idx="290">
                        <c:v>293</c:v>
                      </c:pt>
                      <c:pt idx="291">
                        <c:v>294</c:v>
                      </c:pt>
                      <c:pt idx="292">
                        <c:v>295</c:v>
                      </c:pt>
                      <c:pt idx="293">
                        <c:v>296</c:v>
                      </c:pt>
                      <c:pt idx="294">
                        <c:v>297</c:v>
                      </c:pt>
                      <c:pt idx="295">
                        <c:v>298</c:v>
                      </c:pt>
                      <c:pt idx="296">
                        <c:v>299</c:v>
                      </c:pt>
                      <c:pt idx="297">
                        <c:v>300</c:v>
                      </c:pt>
                      <c:pt idx="298">
                        <c:v>301</c:v>
                      </c:pt>
                      <c:pt idx="299">
                        <c:v>302</c:v>
                      </c:pt>
                      <c:pt idx="300">
                        <c:v>303</c:v>
                      </c:pt>
                      <c:pt idx="301">
                        <c:v>304</c:v>
                      </c:pt>
                      <c:pt idx="302">
                        <c:v>305</c:v>
                      </c:pt>
                      <c:pt idx="303">
                        <c:v>306</c:v>
                      </c:pt>
                      <c:pt idx="304">
                        <c:v>307</c:v>
                      </c:pt>
                      <c:pt idx="305">
                        <c:v>308</c:v>
                      </c:pt>
                      <c:pt idx="306">
                        <c:v>309</c:v>
                      </c:pt>
                      <c:pt idx="307">
                        <c:v>310</c:v>
                      </c:pt>
                      <c:pt idx="308">
                        <c:v>311</c:v>
                      </c:pt>
                      <c:pt idx="309">
                        <c:v>312</c:v>
                      </c:pt>
                      <c:pt idx="310">
                        <c:v>313</c:v>
                      </c:pt>
                      <c:pt idx="311">
                        <c:v>314</c:v>
                      </c:pt>
                      <c:pt idx="312">
                        <c:v>315</c:v>
                      </c:pt>
                      <c:pt idx="313">
                        <c:v>316</c:v>
                      </c:pt>
                      <c:pt idx="314">
                        <c:v>317</c:v>
                      </c:pt>
                      <c:pt idx="315">
                        <c:v>318</c:v>
                      </c:pt>
                      <c:pt idx="316">
                        <c:v>319</c:v>
                      </c:pt>
                      <c:pt idx="317">
                        <c:v>320</c:v>
                      </c:pt>
                      <c:pt idx="318">
                        <c:v>321</c:v>
                      </c:pt>
                      <c:pt idx="319">
                        <c:v>322</c:v>
                      </c:pt>
                      <c:pt idx="320">
                        <c:v>323</c:v>
                      </c:pt>
                      <c:pt idx="321">
                        <c:v>324</c:v>
                      </c:pt>
                      <c:pt idx="322">
                        <c:v>325</c:v>
                      </c:pt>
                      <c:pt idx="323">
                        <c:v>326</c:v>
                      </c:pt>
                      <c:pt idx="324">
                        <c:v>327</c:v>
                      </c:pt>
                      <c:pt idx="325">
                        <c:v>328</c:v>
                      </c:pt>
                      <c:pt idx="326">
                        <c:v>329</c:v>
                      </c:pt>
                      <c:pt idx="327">
                        <c:v>330</c:v>
                      </c:pt>
                      <c:pt idx="328">
                        <c:v>331</c:v>
                      </c:pt>
                      <c:pt idx="329">
                        <c:v>332</c:v>
                      </c:pt>
                      <c:pt idx="330">
                        <c:v>333</c:v>
                      </c:pt>
                      <c:pt idx="331">
                        <c:v>334</c:v>
                      </c:pt>
                      <c:pt idx="332">
                        <c:v>335</c:v>
                      </c:pt>
                      <c:pt idx="333">
                        <c:v>336</c:v>
                      </c:pt>
                      <c:pt idx="334">
                        <c:v>337</c:v>
                      </c:pt>
                      <c:pt idx="335">
                        <c:v>338</c:v>
                      </c:pt>
                      <c:pt idx="336">
                        <c:v>339</c:v>
                      </c:pt>
                      <c:pt idx="337">
                        <c:v>340</c:v>
                      </c:pt>
                      <c:pt idx="338">
                        <c:v>341</c:v>
                      </c:pt>
                      <c:pt idx="339">
                        <c:v>342</c:v>
                      </c:pt>
                      <c:pt idx="340">
                        <c:v>343</c:v>
                      </c:pt>
                      <c:pt idx="341">
                        <c:v>344</c:v>
                      </c:pt>
                      <c:pt idx="342">
                        <c:v>345</c:v>
                      </c:pt>
                      <c:pt idx="343">
                        <c:v>346</c:v>
                      </c:pt>
                      <c:pt idx="344">
                        <c:v>347</c:v>
                      </c:pt>
                      <c:pt idx="345">
                        <c:v>348</c:v>
                      </c:pt>
                      <c:pt idx="346">
                        <c:v>349</c:v>
                      </c:pt>
                      <c:pt idx="347">
                        <c:v>350</c:v>
                      </c:pt>
                      <c:pt idx="348">
                        <c:v>351</c:v>
                      </c:pt>
                      <c:pt idx="349">
                        <c:v>352</c:v>
                      </c:pt>
                      <c:pt idx="350">
                        <c:v>353</c:v>
                      </c:pt>
                      <c:pt idx="351">
                        <c:v>354</c:v>
                      </c:pt>
                      <c:pt idx="352">
                        <c:v>355</c:v>
                      </c:pt>
                      <c:pt idx="353">
                        <c:v>356</c:v>
                      </c:pt>
                      <c:pt idx="354">
                        <c:v>357</c:v>
                      </c:pt>
                      <c:pt idx="355">
                        <c:v>358</c:v>
                      </c:pt>
                      <c:pt idx="356">
                        <c:v>359</c:v>
                      </c:pt>
                      <c:pt idx="357">
                        <c:v>360</c:v>
                      </c:pt>
                      <c:pt idx="358">
                        <c:v>361</c:v>
                      </c:pt>
                      <c:pt idx="359">
                        <c:v>362</c:v>
                      </c:pt>
                      <c:pt idx="360">
                        <c:v>363</c:v>
                      </c:pt>
                      <c:pt idx="361">
                        <c:v>364</c:v>
                      </c:pt>
                      <c:pt idx="362">
                        <c:v>365</c:v>
                      </c:pt>
                      <c:pt idx="363">
                        <c:v>366</c:v>
                      </c:pt>
                      <c:pt idx="364">
                        <c:v>367</c:v>
                      </c:pt>
                      <c:pt idx="365">
                        <c:v>368</c:v>
                      </c:pt>
                      <c:pt idx="366">
                        <c:v>369</c:v>
                      </c:pt>
                      <c:pt idx="367">
                        <c:v>370</c:v>
                      </c:pt>
                      <c:pt idx="368">
                        <c:v>371</c:v>
                      </c:pt>
                      <c:pt idx="369">
                        <c:v>372</c:v>
                      </c:pt>
                      <c:pt idx="370">
                        <c:v>373</c:v>
                      </c:pt>
                      <c:pt idx="371">
                        <c:v>374</c:v>
                      </c:pt>
                      <c:pt idx="372">
                        <c:v>375</c:v>
                      </c:pt>
                      <c:pt idx="373">
                        <c:v>376</c:v>
                      </c:pt>
                      <c:pt idx="374">
                        <c:v>377</c:v>
                      </c:pt>
                      <c:pt idx="375">
                        <c:v>378</c:v>
                      </c:pt>
                      <c:pt idx="376">
                        <c:v>379</c:v>
                      </c:pt>
                      <c:pt idx="377">
                        <c:v>380</c:v>
                      </c:pt>
                      <c:pt idx="378">
                        <c:v>381</c:v>
                      </c:pt>
                      <c:pt idx="379">
                        <c:v>382</c:v>
                      </c:pt>
                      <c:pt idx="380">
                        <c:v>383</c:v>
                      </c:pt>
                      <c:pt idx="381">
                        <c:v>384</c:v>
                      </c:pt>
                      <c:pt idx="382">
                        <c:v>385</c:v>
                      </c:pt>
                      <c:pt idx="383">
                        <c:v>386</c:v>
                      </c:pt>
                      <c:pt idx="384">
                        <c:v>387</c:v>
                      </c:pt>
                      <c:pt idx="385">
                        <c:v>388</c:v>
                      </c:pt>
                      <c:pt idx="386">
                        <c:v>389</c:v>
                      </c:pt>
                      <c:pt idx="387">
                        <c:v>390</c:v>
                      </c:pt>
                      <c:pt idx="388">
                        <c:v>391</c:v>
                      </c:pt>
                      <c:pt idx="389">
                        <c:v>392</c:v>
                      </c:pt>
                      <c:pt idx="390">
                        <c:v>393</c:v>
                      </c:pt>
                      <c:pt idx="391">
                        <c:v>394</c:v>
                      </c:pt>
                      <c:pt idx="392">
                        <c:v>395</c:v>
                      </c:pt>
                      <c:pt idx="393">
                        <c:v>396</c:v>
                      </c:pt>
                      <c:pt idx="394">
                        <c:v>397</c:v>
                      </c:pt>
                      <c:pt idx="395">
                        <c:v>398</c:v>
                      </c:pt>
                      <c:pt idx="396">
                        <c:v>399</c:v>
                      </c:pt>
                      <c:pt idx="397">
                        <c:v>400</c:v>
                      </c:pt>
                      <c:pt idx="398">
                        <c:v>401</c:v>
                      </c:pt>
                      <c:pt idx="399">
                        <c:v>402</c:v>
                      </c:pt>
                      <c:pt idx="400">
                        <c:v>403</c:v>
                      </c:pt>
                      <c:pt idx="401">
                        <c:v>404</c:v>
                      </c:pt>
                      <c:pt idx="402">
                        <c:v>405</c:v>
                      </c:pt>
                      <c:pt idx="403">
                        <c:v>406</c:v>
                      </c:pt>
                      <c:pt idx="404">
                        <c:v>407</c:v>
                      </c:pt>
                      <c:pt idx="405">
                        <c:v>408</c:v>
                      </c:pt>
                      <c:pt idx="406">
                        <c:v>409</c:v>
                      </c:pt>
                      <c:pt idx="407">
                        <c:v>410</c:v>
                      </c:pt>
                      <c:pt idx="408">
                        <c:v>411</c:v>
                      </c:pt>
                      <c:pt idx="409">
                        <c:v>412</c:v>
                      </c:pt>
                      <c:pt idx="410">
                        <c:v>413</c:v>
                      </c:pt>
                      <c:pt idx="411">
                        <c:v>414</c:v>
                      </c:pt>
                      <c:pt idx="412">
                        <c:v>415</c:v>
                      </c:pt>
                      <c:pt idx="413">
                        <c:v>416</c:v>
                      </c:pt>
                      <c:pt idx="414">
                        <c:v>417</c:v>
                      </c:pt>
                      <c:pt idx="415">
                        <c:v>418</c:v>
                      </c:pt>
                      <c:pt idx="416">
                        <c:v>419</c:v>
                      </c:pt>
                      <c:pt idx="417">
                        <c:v>420</c:v>
                      </c:pt>
                      <c:pt idx="418">
                        <c:v>421</c:v>
                      </c:pt>
                      <c:pt idx="419">
                        <c:v>422</c:v>
                      </c:pt>
                      <c:pt idx="420">
                        <c:v>423</c:v>
                      </c:pt>
                      <c:pt idx="421">
                        <c:v>424</c:v>
                      </c:pt>
                      <c:pt idx="422">
                        <c:v>425</c:v>
                      </c:pt>
                      <c:pt idx="423">
                        <c:v>426</c:v>
                      </c:pt>
                      <c:pt idx="424">
                        <c:v>427</c:v>
                      </c:pt>
                      <c:pt idx="425">
                        <c:v>428</c:v>
                      </c:pt>
                      <c:pt idx="426">
                        <c:v>429</c:v>
                      </c:pt>
                      <c:pt idx="427">
                        <c:v>430</c:v>
                      </c:pt>
                      <c:pt idx="428">
                        <c:v>431</c:v>
                      </c:pt>
                      <c:pt idx="429">
                        <c:v>432</c:v>
                      </c:pt>
                      <c:pt idx="430">
                        <c:v>433</c:v>
                      </c:pt>
                      <c:pt idx="431">
                        <c:v>434</c:v>
                      </c:pt>
                      <c:pt idx="432">
                        <c:v>435</c:v>
                      </c:pt>
                      <c:pt idx="433">
                        <c:v>436</c:v>
                      </c:pt>
                      <c:pt idx="434">
                        <c:v>437</c:v>
                      </c:pt>
                      <c:pt idx="435">
                        <c:v>438</c:v>
                      </c:pt>
                      <c:pt idx="436">
                        <c:v>439</c:v>
                      </c:pt>
                      <c:pt idx="437">
                        <c:v>440</c:v>
                      </c:pt>
                      <c:pt idx="438">
                        <c:v>441</c:v>
                      </c:pt>
                      <c:pt idx="439">
                        <c:v>442</c:v>
                      </c:pt>
                      <c:pt idx="440">
                        <c:v>443</c:v>
                      </c:pt>
                      <c:pt idx="441">
                        <c:v>444</c:v>
                      </c:pt>
                      <c:pt idx="442">
                        <c:v>445</c:v>
                      </c:pt>
                      <c:pt idx="443">
                        <c:v>446</c:v>
                      </c:pt>
                      <c:pt idx="444">
                        <c:v>447</c:v>
                      </c:pt>
                      <c:pt idx="445">
                        <c:v>448</c:v>
                      </c:pt>
                      <c:pt idx="446">
                        <c:v>449</c:v>
                      </c:pt>
                      <c:pt idx="447">
                        <c:v>450</c:v>
                      </c:pt>
                      <c:pt idx="448">
                        <c:v>451</c:v>
                      </c:pt>
                      <c:pt idx="449">
                        <c:v>452</c:v>
                      </c:pt>
                      <c:pt idx="450">
                        <c:v>453</c:v>
                      </c:pt>
                      <c:pt idx="451">
                        <c:v>454</c:v>
                      </c:pt>
                      <c:pt idx="452">
                        <c:v>455</c:v>
                      </c:pt>
                      <c:pt idx="453">
                        <c:v>456</c:v>
                      </c:pt>
                      <c:pt idx="454">
                        <c:v>457</c:v>
                      </c:pt>
                      <c:pt idx="455">
                        <c:v>458</c:v>
                      </c:pt>
                      <c:pt idx="456">
                        <c:v>459</c:v>
                      </c:pt>
                      <c:pt idx="457">
                        <c:v>460</c:v>
                      </c:pt>
                      <c:pt idx="458">
                        <c:v>461</c:v>
                      </c:pt>
                      <c:pt idx="459">
                        <c:v>462</c:v>
                      </c:pt>
                      <c:pt idx="460">
                        <c:v>463</c:v>
                      </c:pt>
                      <c:pt idx="461">
                        <c:v>464</c:v>
                      </c:pt>
                      <c:pt idx="462">
                        <c:v>465</c:v>
                      </c:pt>
                      <c:pt idx="463">
                        <c:v>466</c:v>
                      </c:pt>
                      <c:pt idx="464">
                        <c:v>467</c:v>
                      </c:pt>
                      <c:pt idx="465">
                        <c:v>468</c:v>
                      </c:pt>
                      <c:pt idx="466">
                        <c:v>469</c:v>
                      </c:pt>
                      <c:pt idx="467">
                        <c:v>470</c:v>
                      </c:pt>
                      <c:pt idx="468">
                        <c:v>471</c:v>
                      </c:pt>
                      <c:pt idx="469">
                        <c:v>472</c:v>
                      </c:pt>
                      <c:pt idx="470">
                        <c:v>473</c:v>
                      </c:pt>
                      <c:pt idx="471">
                        <c:v>474</c:v>
                      </c:pt>
                      <c:pt idx="472">
                        <c:v>475</c:v>
                      </c:pt>
                      <c:pt idx="473">
                        <c:v>476</c:v>
                      </c:pt>
                      <c:pt idx="474">
                        <c:v>477</c:v>
                      </c:pt>
                      <c:pt idx="475">
                        <c:v>478</c:v>
                      </c:pt>
                      <c:pt idx="476">
                        <c:v>479</c:v>
                      </c:pt>
                      <c:pt idx="477">
                        <c:v>480</c:v>
                      </c:pt>
                      <c:pt idx="478">
                        <c:v>481</c:v>
                      </c:pt>
                      <c:pt idx="479">
                        <c:v>482</c:v>
                      </c:pt>
                      <c:pt idx="480">
                        <c:v>483</c:v>
                      </c:pt>
                      <c:pt idx="481">
                        <c:v>484</c:v>
                      </c:pt>
                      <c:pt idx="482">
                        <c:v>485</c:v>
                      </c:pt>
                      <c:pt idx="483">
                        <c:v>486</c:v>
                      </c:pt>
                      <c:pt idx="484">
                        <c:v>487</c:v>
                      </c:pt>
                      <c:pt idx="485">
                        <c:v>488</c:v>
                      </c:pt>
                      <c:pt idx="486">
                        <c:v>489</c:v>
                      </c:pt>
                      <c:pt idx="487">
                        <c:v>490</c:v>
                      </c:pt>
                      <c:pt idx="488">
                        <c:v>491</c:v>
                      </c:pt>
                      <c:pt idx="489">
                        <c:v>492</c:v>
                      </c:pt>
                      <c:pt idx="490">
                        <c:v>493</c:v>
                      </c:pt>
                      <c:pt idx="491">
                        <c:v>494</c:v>
                      </c:pt>
                      <c:pt idx="492">
                        <c:v>495</c:v>
                      </c:pt>
                      <c:pt idx="493">
                        <c:v>496</c:v>
                      </c:pt>
                      <c:pt idx="494">
                        <c:v>497</c:v>
                      </c:pt>
                      <c:pt idx="495">
                        <c:v>498</c:v>
                      </c:pt>
                      <c:pt idx="496">
                        <c:v>499</c:v>
                      </c:pt>
                      <c:pt idx="497">
                        <c:v>500</c:v>
                      </c:pt>
                      <c:pt idx="498">
                        <c:v>501</c:v>
                      </c:pt>
                      <c:pt idx="499">
                        <c:v>502</c:v>
                      </c:pt>
                      <c:pt idx="500">
                        <c:v>503</c:v>
                      </c:pt>
                      <c:pt idx="501">
                        <c:v>504</c:v>
                      </c:pt>
                      <c:pt idx="502">
                        <c:v>505</c:v>
                      </c:pt>
                      <c:pt idx="503">
                        <c:v>506</c:v>
                      </c:pt>
                      <c:pt idx="504">
                        <c:v>507</c:v>
                      </c:pt>
                      <c:pt idx="505">
                        <c:v>508</c:v>
                      </c:pt>
                      <c:pt idx="506">
                        <c:v>509</c:v>
                      </c:pt>
                      <c:pt idx="507">
                        <c:v>510</c:v>
                      </c:pt>
                      <c:pt idx="508">
                        <c:v>511</c:v>
                      </c:pt>
                      <c:pt idx="509">
                        <c:v>512</c:v>
                      </c:pt>
                      <c:pt idx="510">
                        <c:v>513</c:v>
                      </c:pt>
                      <c:pt idx="511">
                        <c:v>514</c:v>
                      </c:pt>
                      <c:pt idx="512">
                        <c:v>515</c:v>
                      </c:pt>
                      <c:pt idx="513">
                        <c:v>516</c:v>
                      </c:pt>
                      <c:pt idx="514">
                        <c:v>517</c:v>
                      </c:pt>
                      <c:pt idx="515">
                        <c:v>518</c:v>
                      </c:pt>
                      <c:pt idx="516">
                        <c:v>519</c:v>
                      </c:pt>
                      <c:pt idx="517">
                        <c:v>520</c:v>
                      </c:pt>
                      <c:pt idx="518">
                        <c:v>521</c:v>
                      </c:pt>
                      <c:pt idx="519">
                        <c:v>522</c:v>
                      </c:pt>
                      <c:pt idx="520">
                        <c:v>523</c:v>
                      </c:pt>
                      <c:pt idx="521">
                        <c:v>524</c:v>
                      </c:pt>
                      <c:pt idx="522">
                        <c:v>525</c:v>
                      </c:pt>
                      <c:pt idx="523">
                        <c:v>526</c:v>
                      </c:pt>
                      <c:pt idx="524">
                        <c:v>527</c:v>
                      </c:pt>
                      <c:pt idx="525">
                        <c:v>528</c:v>
                      </c:pt>
                      <c:pt idx="526">
                        <c:v>529</c:v>
                      </c:pt>
                      <c:pt idx="527">
                        <c:v>530</c:v>
                      </c:pt>
                      <c:pt idx="528">
                        <c:v>531</c:v>
                      </c:pt>
                      <c:pt idx="529">
                        <c:v>532</c:v>
                      </c:pt>
                      <c:pt idx="530">
                        <c:v>533</c:v>
                      </c:pt>
                      <c:pt idx="531">
                        <c:v>534</c:v>
                      </c:pt>
                      <c:pt idx="532">
                        <c:v>535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LA_County_Covid19_cases_deaths_!$G$7:$G$539</c15:sqref>
                        </c15:formulaRef>
                      </c:ext>
                    </c:extLst>
                    <c:numCache>
                      <c:formatCode>0</c:formatCode>
                      <c:ptCount val="533"/>
                      <c:pt idx="0">
                        <c:v>22</c:v>
                      </c:pt>
                      <c:pt idx="1">
                        <c:v>25.6</c:v>
                      </c:pt>
                      <c:pt idx="2">
                        <c:v>30</c:v>
                      </c:pt>
                      <c:pt idx="3">
                        <c:v>37</c:v>
                      </c:pt>
                      <c:pt idx="4">
                        <c:v>50.6</c:v>
                      </c:pt>
                      <c:pt idx="5">
                        <c:v>63.2</c:v>
                      </c:pt>
                      <c:pt idx="6">
                        <c:v>80.8</c:v>
                      </c:pt>
                      <c:pt idx="7">
                        <c:v>104.2</c:v>
                      </c:pt>
                      <c:pt idx="8">
                        <c:v>125.2</c:v>
                      </c:pt>
                      <c:pt idx="9">
                        <c:v>136.80000000000001</c:v>
                      </c:pt>
                      <c:pt idx="10">
                        <c:v>151.19999999999999</c:v>
                      </c:pt>
                      <c:pt idx="11">
                        <c:v>170.4</c:v>
                      </c:pt>
                      <c:pt idx="12">
                        <c:v>181</c:v>
                      </c:pt>
                      <c:pt idx="13">
                        <c:v>188</c:v>
                      </c:pt>
                      <c:pt idx="14">
                        <c:v>202.8</c:v>
                      </c:pt>
                      <c:pt idx="15">
                        <c:v>222</c:v>
                      </c:pt>
                      <c:pt idx="16">
                        <c:v>216.2</c:v>
                      </c:pt>
                      <c:pt idx="17">
                        <c:v>225.2</c:v>
                      </c:pt>
                      <c:pt idx="18">
                        <c:v>247.6</c:v>
                      </c:pt>
                      <c:pt idx="19">
                        <c:v>260</c:v>
                      </c:pt>
                      <c:pt idx="20">
                        <c:v>294.39999999999998</c:v>
                      </c:pt>
                      <c:pt idx="21">
                        <c:v>329.2</c:v>
                      </c:pt>
                      <c:pt idx="22">
                        <c:v>353.4</c:v>
                      </c:pt>
                      <c:pt idx="23">
                        <c:v>372.2</c:v>
                      </c:pt>
                      <c:pt idx="24">
                        <c:v>390.8</c:v>
                      </c:pt>
                      <c:pt idx="25">
                        <c:v>426.8</c:v>
                      </c:pt>
                      <c:pt idx="26">
                        <c:v>480</c:v>
                      </c:pt>
                      <c:pt idx="27">
                        <c:v>527.79999999999995</c:v>
                      </c:pt>
                      <c:pt idx="28">
                        <c:v>573.20000000000005</c:v>
                      </c:pt>
                      <c:pt idx="29">
                        <c:v>656.4</c:v>
                      </c:pt>
                      <c:pt idx="30">
                        <c:v>651.20000000000005</c:v>
                      </c:pt>
                      <c:pt idx="31">
                        <c:v>642</c:v>
                      </c:pt>
                      <c:pt idx="32">
                        <c:v>626.79999999999995</c:v>
                      </c:pt>
                      <c:pt idx="33">
                        <c:v>642.4</c:v>
                      </c:pt>
                      <c:pt idx="34">
                        <c:v>606.4</c:v>
                      </c:pt>
                      <c:pt idx="35">
                        <c:v>603.4</c:v>
                      </c:pt>
                      <c:pt idx="36">
                        <c:v>601</c:v>
                      </c:pt>
                      <c:pt idx="37">
                        <c:v>588</c:v>
                      </c:pt>
                      <c:pt idx="38">
                        <c:v>535.6</c:v>
                      </c:pt>
                      <c:pt idx="39">
                        <c:v>549.6</c:v>
                      </c:pt>
                      <c:pt idx="40">
                        <c:v>567</c:v>
                      </c:pt>
                      <c:pt idx="41">
                        <c:v>621.20000000000005</c:v>
                      </c:pt>
                      <c:pt idx="42">
                        <c:v>679.4</c:v>
                      </c:pt>
                      <c:pt idx="43">
                        <c:v>759.6</c:v>
                      </c:pt>
                      <c:pt idx="44">
                        <c:v>746</c:v>
                      </c:pt>
                      <c:pt idx="45">
                        <c:v>711.8</c:v>
                      </c:pt>
                      <c:pt idx="46">
                        <c:v>730.4</c:v>
                      </c:pt>
                      <c:pt idx="47">
                        <c:v>752.6</c:v>
                      </c:pt>
                      <c:pt idx="48">
                        <c:v>741.4</c:v>
                      </c:pt>
                      <c:pt idx="49">
                        <c:v>814</c:v>
                      </c:pt>
                      <c:pt idx="50">
                        <c:v>919.4</c:v>
                      </c:pt>
                      <c:pt idx="51">
                        <c:v>910.8</c:v>
                      </c:pt>
                      <c:pt idx="52">
                        <c:v>856.6</c:v>
                      </c:pt>
                      <c:pt idx="53">
                        <c:v>917</c:v>
                      </c:pt>
                      <c:pt idx="54">
                        <c:v>913.4</c:v>
                      </c:pt>
                      <c:pt idx="55">
                        <c:v>907.6</c:v>
                      </c:pt>
                      <c:pt idx="56">
                        <c:v>911</c:v>
                      </c:pt>
                      <c:pt idx="57">
                        <c:v>975.6</c:v>
                      </c:pt>
                      <c:pt idx="58">
                        <c:v>901</c:v>
                      </c:pt>
                      <c:pt idx="59">
                        <c:v>804.6</c:v>
                      </c:pt>
                      <c:pt idx="60">
                        <c:v>793.6</c:v>
                      </c:pt>
                      <c:pt idx="61">
                        <c:v>861.2</c:v>
                      </c:pt>
                      <c:pt idx="62">
                        <c:v>875.6</c:v>
                      </c:pt>
                      <c:pt idx="63">
                        <c:v>925.6</c:v>
                      </c:pt>
                      <c:pt idx="64">
                        <c:v>1031.2</c:v>
                      </c:pt>
                      <c:pt idx="65">
                        <c:v>985.6</c:v>
                      </c:pt>
                      <c:pt idx="66">
                        <c:v>852.4</c:v>
                      </c:pt>
                      <c:pt idx="67">
                        <c:v>888</c:v>
                      </c:pt>
                      <c:pt idx="68">
                        <c:v>916.8</c:v>
                      </c:pt>
                      <c:pt idx="69">
                        <c:v>906.2</c:v>
                      </c:pt>
                      <c:pt idx="70">
                        <c:v>1014.8</c:v>
                      </c:pt>
                      <c:pt idx="71">
                        <c:v>1121.8</c:v>
                      </c:pt>
                      <c:pt idx="72">
                        <c:v>1038.8</c:v>
                      </c:pt>
                      <c:pt idx="73">
                        <c:v>928.2</c:v>
                      </c:pt>
                      <c:pt idx="74">
                        <c:v>971.6</c:v>
                      </c:pt>
                      <c:pt idx="75">
                        <c:v>913.2</c:v>
                      </c:pt>
                      <c:pt idx="76">
                        <c:v>919</c:v>
                      </c:pt>
                      <c:pt idx="77">
                        <c:v>955.8</c:v>
                      </c:pt>
                      <c:pt idx="78">
                        <c:v>1040.4000000000001</c:v>
                      </c:pt>
                      <c:pt idx="79">
                        <c:v>956.2</c:v>
                      </c:pt>
                      <c:pt idx="80">
                        <c:v>867</c:v>
                      </c:pt>
                      <c:pt idx="81">
                        <c:v>826.2</c:v>
                      </c:pt>
                      <c:pt idx="82">
                        <c:v>976</c:v>
                      </c:pt>
                      <c:pt idx="83">
                        <c:v>1059.8</c:v>
                      </c:pt>
                      <c:pt idx="84">
                        <c:v>1165.5999999999999</c:v>
                      </c:pt>
                      <c:pt idx="85">
                        <c:v>1362.2</c:v>
                      </c:pt>
                      <c:pt idx="86">
                        <c:v>1356.4</c:v>
                      </c:pt>
                      <c:pt idx="87">
                        <c:v>1115.5999999999999</c:v>
                      </c:pt>
                      <c:pt idx="88">
                        <c:v>1081.8</c:v>
                      </c:pt>
                      <c:pt idx="89">
                        <c:v>1109.5999999999999</c:v>
                      </c:pt>
                      <c:pt idx="90">
                        <c:v>1079.8</c:v>
                      </c:pt>
                      <c:pt idx="91">
                        <c:v>1204.8</c:v>
                      </c:pt>
                      <c:pt idx="92">
                        <c:v>1385.6</c:v>
                      </c:pt>
                      <c:pt idx="93">
                        <c:v>1362.6</c:v>
                      </c:pt>
                      <c:pt idx="94">
                        <c:v>1222.4000000000001</c:v>
                      </c:pt>
                      <c:pt idx="95">
                        <c:v>1275.5999999999999</c:v>
                      </c:pt>
                      <c:pt idx="96">
                        <c:v>1242.8</c:v>
                      </c:pt>
                      <c:pt idx="97">
                        <c:v>1277.8</c:v>
                      </c:pt>
                      <c:pt idx="98">
                        <c:v>1347.4</c:v>
                      </c:pt>
                      <c:pt idx="99">
                        <c:v>1522.6</c:v>
                      </c:pt>
                      <c:pt idx="100">
                        <c:v>1466.6</c:v>
                      </c:pt>
                      <c:pt idx="101">
                        <c:v>1388.2</c:v>
                      </c:pt>
                      <c:pt idx="102">
                        <c:v>1521</c:v>
                      </c:pt>
                      <c:pt idx="103">
                        <c:v>1641.8</c:v>
                      </c:pt>
                      <c:pt idx="104">
                        <c:v>1768.4</c:v>
                      </c:pt>
                      <c:pt idx="105">
                        <c:v>1929</c:v>
                      </c:pt>
                      <c:pt idx="106">
                        <c:v>2154.8000000000002</c:v>
                      </c:pt>
                      <c:pt idx="107">
                        <c:v>2080.1999999999998</c:v>
                      </c:pt>
                      <c:pt idx="108">
                        <c:v>1963.6</c:v>
                      </c:pt>
                      <c:pt idx="109">
                        <c:v>2063.1999999999998</c:v>
                      </c:pt>
                      <c:pt idx="110">
                        <c:v>2182.6</c:v>
                      </c:pt>
                      <c:pt idx="111">
                        <c:v>2311.1999999999998</c:v>
                      </c:pt>
                      <c:pt idx="112">
                        <c:v>2458.6</c:v>
                      </c:pt>
                      <c:pt idx="113">
                        <c:v>2686.4</c:v>
                      </c:pt>
                      <c:pt idx="114">
                        <c:v>2555.6</c:v>
                      </c:pt>
                      <c:pt idx="115">
                        <c:v>2337</c:v>
                      </c:pt>
                      <c:pt idx="116">
                        <c:v>2391.8000000000002</c:v>
                      </c:pt>
                      <c:pt idx="117">
                        <c:v>2439.4</c:v>
                      </c:pt>
                      <c:pt idx="118">
                        <c:v>2590</c:v>
                      </c:pt>
                      <c:pt idx="119">
                        <c:v>2784.6</c:v>
                      </c:pt>
                      <c:pt idx="120">
                        <c:v>2832.6</c:v>
                      </c:pt>
                      <c:pt idx="121">
                        <c:v>2510.4</c:v>
                      </c:pt>
                      <c:pt idx="122">
                        <c:v>2283.8000000000002</c:v>
                      </c:pt>
                      <c:pt idx="123">
                        <c:v>2204.8000000000002</c:v>
                      </c:pt>
                      <c:pt idx="124">
                        <c:v>2277.8000000000002</c:v>
                      </c:pt>
                      <c:pt idx="125">
                        <c:v>2571.4</c:v>
                      </c:pt>
                      <c:pt idx="126">
                        <c:v>2893.8</c:v>
                      </c:pt>
                      <c:pt idx="127">
                        <c:v>3180.6</c:v>
                      </c:pt>
                      <c:pt idx="128">
                        <c:v>3040.8</c:v>
                      </c:pt>
                      <c:pt idx="129">
                        <c:v>2679.8</c:v>
                      </c:pt>
                      <c:pt idx="130">
                        <c:v>2666</c:v>
                      </c:pt>
                      <c:pt idx="131">
                        <c:v>2669</c:v>
                      </c:pt>
                      <c:pt idx="132">
                        <c:v>2644</c:v>
                      </c:pt>
                      <c:pt idx="133">
                        <c:v>2830.8</c:v>
                      </c:pt>
                      <c:pt idx="134">
                        <c:v>3136.4</c:v>
                      </c:pt>
                      <c:pt idx="135">
                        <c:v>2926</c:v>
                      </c:pt>
                      <c:pt idx="136">
                        <c:v>2586.6</c:v>
                      </c:pt>
                      <c:pt idx="137">
                        <c:v>2635.8</c:v>
                      </c:pt>
                      <c:pt idx="138">
                        <c:v>2563.4</c:v>
                      </c:pt>
                      <c:pt idx="139">
                        <c:v>2502.1999999999998</c:v>
                      </c:pt>
                      <c:pt idx="140">
                        <c:v>2570.4</c:v>
                      </c:pt>
                      <c:pt idx="141">
                        <c:v>2785.6</c:v>
                      </c:pt>
                      <c:pt idx="142">
                        <c:v>2523.8000000000002</c:v>
                      </c:pt>
                      <c:pt idx="143">
                        <c:v>2166</c:v>
                      </c:pt>
                      <c:pt idx="144">
                        <c:v>2091.4</c:v>
                      </c:pt>
                      <c:pt idx="145">
                        <c:v>2043.4</c:v>
                      </c:pt>
                      <c:pt idx="146">
                        <c:v>1987</c:v>
                      </c:pt>
                      <c:pt idx="147">
                        <c:v>1988.4</c:v>
                      </c:pt>
                      <c:pt idx="148">
                        <c:v>2169.6</c:v>
                      </c:pt>
                      <c:pt idx="149">
                        <c:v>1984.8</c:v>
                      </c:pt>
                      <c:pt idx="150">
                        <c:v>1695.2</c:v>
                      </c:pt>
                      <c:pt idx="151">
                        <c:v>1668.6</c:v>
                      </c:pt>
                      <c:pt idx="152">
                        <c:v>1671.4</c:v>
                      </c:pt>
                      <c:pt idx="153">
                        <c:v>1660.8</c:v>
                      </c:pt>
                      <c:pt idx="154">
                        <c:v>1731.2</c:v>
                      </c:pt>
                      <c:pt idx="155">
                        <c:v>1956.8</c:v>
                      </c:pt>
                      <c:pt idx="156">
                        <c:v>1835</c:v>
                      </c:pt>
                      <c:pt idx="157">
                        <c:v>1613</c:v>
                      </c:pt>
                      <c:pt idx="158">
                        <c:v>1625.4</c:v>
                      </c:pt>
                      <c:pt idx="159">
                        <c:v>1556.8</c:v>
                      </c:pt>
                      <c:pt idx="160">
                        <c:v>1444</c:v>
                      </c:pt>
                      <c:pt idx="161">
                        <c:v>1445</c:v>
                      </c:pt>
                      <c:pt idx="162">
                        <c:v>1541.8</c:v>
                      </c:pt>
                      <c:pt idx="163">
                        <c:v>1370</c:v>
                      </c:pt>
                      <c:pt idx="164">
                        <c:v>1209.2</c:v>
                      </c:pt>
                      <c:pt idx="165">
                        <c:v>1221.8</c:v>
                      </c:pt>
                      <c:pt idx="166">
                        <c:v>1231.4000000000001</c:v>
                      </c:pt>
                      <c:pt idx="167">
                        <c:v>1214.4000000000001</c:v>
                      </c:pt>
                      <c:pt idx="168">
                        <c:v>1246.8</c:v>
                      </c:pt>
                      <c:pt idx="169">
                        <c:v>1341.4</c:v>
                      </c:pt>
                      <c:pt idx="170">
                        <c:v>1212.8</c:v>
                      </c:pt>
                      <c:pt idx="171">
                        <c:v>1047</c:v>
                      </c:pt>
                      <c:pt idx="172">
                        <c:v>1115.2</c:v>
                      </c:pt>
                      <c:pt idx="173">
                        <c:v>1123</c:v>
                      </c:pt>
                      <c:pt idx="174">
                        <c:v>1144.5999999999999</c:v>
                      </c:pt>
                      <c:pt idx="175">
                        <c:v>1179.4000000000001</c:v>
                      </c:pt>
                      <c:pt idx="176">
                        <c:v>1249</c:v>
                      </c:pt>
                      <c:pt idx="177">
                        <c:v>1087.2</c:v>
                      </c:pt>
                      <c:pt idx="178">
                        <c:v>951</c:v>
                      </c:pt>
                      <c:pt idx="179">
                        <c:v>915.6</c:v>
                      </c:pt>
                      <c:pt idx="180">
                        <c:v>924.4</c:v>
                      </c:pt>
                      <c:pt idx="181">
                        <c:v>942.6</c:v>
                      </c:pt>
                      <c:pt idx="182">
                        <c:v>970.8</c:v>
                      </c:pt>
                      <c:pt idx="183">
                        <c:v>1015.4</c:v>
                      </c:pt>
                      <c:pt idx="184">
                        <c:v>900.2</c:v>
                      </c:pt>
                      <c:pt idx="185">
                        <c:v>787.2</c:v>
                      </c:pt>
                      <c:pt idx="186">
                        <c:v>696.8</c:v>
                      </c:pt>
                      <c:pt idx="187">
                        <c:v>714.4</c:v>
                      </c:pt>
                      <c:pt idx="188">
                        <c:v>728.2</c:v>
                      </c:pt>
                      <c:pt idx="189">
                        <c:v>789.2</c:v>
                      </c:pt>
                      <c:pt idx="190">
                        <c:v>876.2</c:v>
                      </c:pt>
                      <c:pt idx="191">
                        <c:v>884.8</c:v>
                      </c:pt>
                      <c:pt idx="192">
                        <c:v>789.2</c:v>
                      </c:pt>
                      <c:pt idx="193">
                        <c:v>825.4</c:v>
                      </c:pt>
                      <c:pt idx="194">
                        <c:v>858.4</c:v>
                      </c:pt>
                      <c:pt idx="195">
                        <c:v>886.2</c:v>
                      </c:pt>
                      <c:pt idx="196">
                        <c:v>950</c:v>
                      </c:pt>
                      <c:pt idx="197">
                        <c:v>1022.2</c:v>
                      </c:pt>
                      <c:pt idx="198">
                        <c:v>951.6</c:v>
                      </c:pt>
                      <c:pt idx="199">
                        <c:v>867.2</c:v>
                      </c:pt>
                      <c:pt idx="200">
                        <c:v>893.6</c:v>
                      </c:pt>
                      <c:pt idx="201">
                        <c:v>914</c:v>
                      </c:pt>
                      <c:pt idx="202">
                        <c:v>945.8</c:v>
                      </c:pt>
                      <c:pt idx="203">
                        <c:v>1003.6</c:v>
                      </c:pt>
                      <c:pt idx="204">
                        <c:v>1086.8</c:v>
                      </c:pt>
                      <c:pt idx="205">
                        <c:v>995.8</c:v>
                      </c:pt>
                      <c:pt idx="206">
                        <c:v>902.2</c:v>
                      </c:pt>
                      <c:pt idx="207">
                        <c:v>919</c:v>
                      </c:pt>
                      <c:pt idx="208">
                        <c:v>932.2</c:v>
                      </c:pt>
                      <c:pt idx="209">
                        <c:v>967.4</c:v>
                      </c:pt>
                      <c:pt idx="210">
                        <c:v>1060.4000000000001</c:v>
                      </c:pt>
                      <c:pt idx="211">
                        <c:v>1144.5999999999999</c:v>
                      </c:pt>
                      <c:pt idx="212">
                        <c:v>1096.4000000000001</c:v>
                      </c:pt>
                      <c:pt idx="213">
                        <c:v>1012.6</c:v>
                      </c:pt>
                      <c:pt idx="214">
                        <c:v>1050.4000000000001</c:v>
                      </c:pt>
                      <c:pt idx="215">
                        <c:v>1020.8</c:v>
                      </c:pt>
                      <c:pt idx="216">
                        <c:v>1064.5999999999999</c:v>
                      </c:pt>
                      <c:pt idx="217">
                        <c:v>1117.2</c:v>
                      </c:pt>
                      <c:pt idx="218">
                        <c:v>1221.4000000000001</c:v>
                      </c:pt>
                      <c:pt idx="219">
                        <c:v>1170.4000000000001</c:v>
                      </c:pt>
                      <c:pt idx="220">
                        <c:v>1100.4000000000001</c:v>
                      </c:pt>
                      <c:pt idx="221">
                        <c:v>1136.5999999999999</c:v>
                      </c:pt>
                      <c:pt idx="222">
                        <c:v>1147.2</c:v>
                      </c:pt>
                      <c:pt idx="223">
                        <c:v>1159.2</c:v>
                      </c:pt>
                      <c:pt idx="224">
                        <c:v>1195.4000000000001</c:v>
                      </c:pt>
                      <c:pt idx="225">
                        <c:v>1303.2</c:v>
                      </c:pt>
                      <c:pt idx="226">
                        <c:v>1223.8</c:v>
                      </c:pt>
                      <c:pt idx="227">
                        <c:v>1128.5999999999999</c:v>
                      </c:pt>
                      <c:pt idx="228">
                        <c:v>1215</c:v>
                      </c:pt>
                      <c:pt idx="229">
                        <c:v>1246.4000000000001</c:v>
                      </c:pt>
                      <c:pt idx="230">
                        <c:v>1288.5999999999999</c:v>
                      </c:pt>
                      <c:pt idx="231">
                        <c:v>1349.8</c:v>
                      </c:pt>
                      <c:pt idx="232">
                        <c:v>1476.8</c:v>
                      </c:pt>
                      <c:pt idx="233">
                        <c:v>1352.2</c:v>
                      </c:pt>
                      <c:pt idx="234">
                        <c:v>1219.5999999999999</c:v>
                      </c:pt>
                      <c:pt idx="235">
                        <c:v>1231.5999999999999</c:v>
                      </c:pt>
                      <c:pt idx="236">
                        <c:v>1249</c:v>
                      </c:pt>
                      <c:pt idx="237">
                        <c:v>1245.2</c:v>
                      </c:pt>
                      <c:pt idx="238">
                        <c:v>1323.2</c:v>
                      </c:pt>
                      <c:pt idx="239">
                        <c:v>1485.8</c:v>
                      </c:pt>
                      <c:pt idx="240">
                        <c:v>1465.6</c:v>
                      </c:pt>
                      <c:pt idx="241">
                        <c:v>1447.8</c:v>
                      </c:pt>
                      <c:pt idx="242">
                        <c:v>1692.8</c:v>
                      </c:pt>
                      <c:pt idx="243">
                        <c:v>1861</c:v>
                      </c:pt>
                      <c:pt idx="244">
                        <c:v>2026.6</c:v>
                      </c:pt>
                      <c:pt idx="245">
                        <c:v>2198.4</c:v>
                      </c:pt>
                      <c:pt idx="246">
                        <c:v>2392.1999999999998</c:v>
                      </c:pt>
                      <c:pt idx="247">
                        <c:v>2262.6</c:v>
                      </c:pt>
                      <c:pt idx="248">
                        <c:v>2103.8000000000002</c:v>
                      </c:pt>
                      <c:pt idx="249">
                        <c:v>2233.1999999999998</c:v>
                      </c:pt>
                      <c:pt idx="250">
                        <c:v>2386.6</c:v>
                      </c:pt>
                      <c:pt idx="251">
                        <c:v>2569.4</c:v>
                      </c:pt>
                      <c:pt idx="252">
                        <c:v>2842.8</c:v>
                      </c:pt>
                      <c:pt idx="253">
                        <c:v>3276.2</c:v>
                      </c:pt>
                      <c:pt idx="254">
                        <c:v>3280.2</c:v>
                      </c:pt>
                      <c:pt idx="255">
                        <c:v>3203.4</c:v>
                      </c:pt>
                      <c:pt idx="256">
                        <c:v>3563.8</c:v>
                      </c:pt>
                      <c:pt idx="257">
                        <c:v>3855</c:v>
                      </c:pt>
                      <c:pt idx="258">
                        <c:v>4100</c:v>
                      </c:pt>
                      <c:pt idx="259">
                        <c:v>4422.8</c:v>
                      </c:pt>
                      <c:pt idx="260">
                        <c:v>4887.6000000000004</c:v>
                      </c:pt>
                      <c:pt idx="261">
                        <c:v>4660.3999999999996</c:v>
                      </c:pt>
                      <c:pt idx="262">
                        <c:v>4339.6000000000004</c:v>
                      </c:pt>
                      <c:pt idx="263">
                        <c:v>4594.2</c:v>
                      </c:pt>
                      <c:pt idx="264">
                        <c:v>4861.6000000000004</c:v>
                      </c:pt>
                      <c:pt idx="265">
                        <c:v>5105.6000000000004</c:v>
                      </c:pt>
                      <c:pt idx="266">
                        <c:v>4932.8</c:v>
                      </c:pt>
                      <c:pt idx="267">
                        <c:v>5336.8</c:v>
                      </c:pt>
                      <c:pt idx="268">
                        <c:v>5385.8</c:v>
                      </c:pt>
                      <c:pt idx="269">
                        <c:v>5143.8</c:v>
                      </c:pt>
                      <c:pt idx="270">
                        <c:v>5946</c:v>
                      </c:pt>
                      <c:pt idx="271">
                        <c:v>7446.2</c:v>
                      </c:pt>
                      <c:pt idx="272">
                        <c:v>8455.7999999999993</c:v>
                      </c:pt>
                      <c:pt idx="273">
                        <c:v>9134</c:v>
                      </c:pt>
                      <c:pt idx="274">
                        <c:v>10154</c:v>
                      </c:pt>
                      <c:pt idx="275">
                        <c:v>9813.7999999999993</c:v>
                      </c:pt>
                      <c:pt idx="276">
                        <c:v>8859.2000000000007</c:v>
                      </c:pt>
                      <c:pt idx="277">
                        <c:v>9480.6</c:v>
                      </c:pt>
                      <c:pt idx="278">
                        <c:v>10190.6</c:v>
                      </c:pt>
                      <c:pt idx="279">
                        <c:v>10694</c:v>
                      </c:pt>
                      <c:pt idx="280">
                        <c:v>11652.2</c:v>
                      </c:pt>
                      <c:pt idx="281">
                        <c:v>13250.2</c:v>
                      </c:pt>
                      <c:pt idx="282">
                        <c:v>12909</c:v>
                      </c:pt>
                      <c:pt idx="283">
                        <c:v>11602.6</c:v>
                      </c:pt>
                      <c:pt idx="284">
                        <c:v>12581.4</c:v>
                      </c:pt>
                      <c:pt idx="285">
                        <c:v>13398.2</c:v>
                      </c:pt>
                      <c:pt idx="286">
                        <c:v>13881.6</c:v>
                      </c:pt>
                      <c:pt idx="287">
                        <c:v>14821.2</c:v>
                      </c:pt>
                      <c:pt idx="288">
                        <c:v>16514</c:v>
                      </c:pt>
                      <c:pt idx="289">
                        <c:v>15471</c:v>
                      </c:pt>
                      <c:pt idx="290">
                        <c:v>13424.6</c:v>
                      </c:pt>
                      <c:pt idx="291">
                        <c:v>13765.4</c:v>
                      </c:pt>
                      <c:pt idx="292">
                        <c:v>14251.8</c:v>
                      </c:pt>
                      <c:pt idx="293">
                        <c:v>14587</c:v>
                      </c:pt>
                      <c:pt idx="294">
                        <c:v>13939</c:v>
                      </c:pt>
                      <c:pt idx="295">
                        <c:v>13346.4</c:v>
                      </c:pt>
                      <c:pt idx="296">
                        <c:v>12525.4</c:v>
                      </c:pt>
                      <c:pt idx="297">
                        <c:v>10478.200000000001</c:v>
                      </c:pt>
                      <c:pt idx="298">
                        <c:v>11364</c:v>
                      </c:pt>
                      <c:pt idx="299">
                        <c:v>13948.2</c:v>
                      </c:pt>
                      <c:pt idx="300">
                        <c:v>17090.2</c:v>
                      </c:pt>
                      <c:pt idx="301">
                        <c:v>16493.599999999999</c:v>
                      </c:pt>
                      <c:pt idx="302">
                        <c:v>15882</c:v>
                      </c:pt>
                      <c:pt idx="303">
                        <c:v>14452</c:v>
                      </c:pt>
                      <c:pt idx="304">
                        <c:v>11754.8</c:v>
                      </c:pt>
                      <c:pt idx="305">
                        <c:v>12137.4</c:v>
                      </c:pt>
                      <c:pt idx="306">
                        <c:v>13940.8</c:v>
                      </c:pt>
                      <c:pt idx="307">
                        <c:v>16527.400000000001</c:v>
                      </c:pt>
                      <c:pt idx="308">
                        <c:v>16805.8</c:v>
                      </c:pt>
                      <c:pt idx="309">
                        <c:v>18041.8</c:v>
                      </c:pt>
                      <c:pt idx="310">
                        <c:v>15830.2</c:v>
                      </c:pt>
                      <c:pt idx="311">
                        <c:v>12994.6</c:v>
                      </c:pt>
                      <c:pt idx="312">
                        <c:v>12199.6</c:v>
                      </c:pt>
                      <c:pt idx="313">
                        <c:v>11661.6</c:v>
                      </c:pt>
                      <c:pt idx="314">
                        <c:v>11034.4</c:v>
                      </c:pt>
                      <c:pt idx="315">
                        <c:v>10979.4</c:v>
                      </c:pt>
                      <c:pt idx="316">
                        <c:v>11817.2</c:v>
                      </c:pt>
                      <c:pt idx="317">
                        <c:v>10338</c:v>
                      </c:pt>
                      <c:pt idx="318">
                        <c:v>8555.4</c:v>
                      </c:pt>
                      <c:pt idx="319">
                        <c:v>7606.8</c:v>
                      </c:pt>
                      <c:pt idx="320">
                        <c:v>7351.6</c:v>
                      </c:pt>
                      <c:pt idx="321">
                        <c:v>7100.2</c:v>
                      </c:pt>
                      <c:pt idx="322">
                        <c:v>7164.6</c:v>
                      </c:pt>
                      <c:pt idx="323">
                        <c:v>7668.6</c:v>
                      </c:pt>
                      <c:pt idx="324">
                        <c:v>7224</c:v>
                      </c:pt>
                      <c:pt idx="325">
                        <c:v>6012.4</c:v>
                      </c:pt>
                      <c:pt idx="326">
                        <c:v>5581.6</c:v>
                      </c:pt>
                      <c:pt idx="327">
                        <c:v>5278</c:v>
                      </c:pt>
                      <c:pt idx="328">
                        <c:v>5017.2</c:v>
                      </c:pt>
                      <c:pt idx="329">
                        <c:v>5075.8</c:v>
                      </c:pt>
                      <c:pt idx="330">
                        <c:v>5217.6000000000004</c:v>
                      </c:pt>
                      <c:pt idx="331">
                        <c:v>4619.6000000000004</c:v>
                      </c:pt>
                      <c:pt idx="332">
                        <c:v>3926</c:v>
                      </c:pt>
                      <c:pt idx="333">
                        <c:v>3791.4</c:v>
                      </c:pt>
                      <c:pt idx="334">
                        <c:v>3612.6</c:v>
                      </c:pt>
                      <c:pt idx="335">
                        <c:v>3503</c:v>
                      </c:pt>
                      <c:pt idx="336">
                        <c:v>3424</c:v>
                      </c:pt>
                      <c:pt idx="337">
                        <c:v>3506.2</c:v>
                      </c:pt>
                      <c:pt idx="338">
                        <c:v>3013</c:v>
                      </c:pt>
                      <c:pt idx="339">
                        <c:v>2524.8000000000002</c:v>
                      </c:pt>
                      <c:pt idx="340">
                        <c:v>2404.6</c:v>
                      </c:pt>
                      <c:pt idx="341">
                        <c:v>2225</c:v>
                      </c:pt>
                      <c:pt idx="342">
                        <c:v>2063.4</c:v>
                      </c:pt>
                      <c:pt idx="343">
                        <c:v>1997.2</c:v>
                      </c:pt>
                      <c:pt idx="344">
                        <c:v>2042.6</c:v>
                      </c:pt>
                      <c:pt idx="345">
                        <c:v>1740</c:v>
                      </c:pt>
                      <c:pt idx="346">
                        <c:v>1492.2</c:v>
                      </c:pt>
                      <c:pt idx="347">
                        <c:v>1368</c:v>
                      </c:pt>
                      <c:pt idx="348">
                        <c:v>1287.4000000000001</c:v>
                      </c:pt>
                      <c:pt idx="349">
                        <c:v>1217.5999999999999</c:v>
                      </c:pt>
                      <c:pt idx="350">
                        <c:v>1187.5999999999999</c:v>
                      </c:pt>
                      <c:pt idx="351">
                        <c:v>1207.2</c:v>
                      </c:pt>
                      <c:pt idx="352">
                        <c:v>1090.8</c:v>
                      </c:pt>
                      <c:pt idx="353">
                        <c:v>927.2</c:v>
                      </c:pt>
                      <c:pt idx="354">
                        <c:v>881.4</c:v>
                      </c:pt>
                      <c:pt idx="355">
                        <c:v>848.4</c:v>
                      </c:pt>
                      <c:pt idx="356">
                        <c:v>829.8</c:v>
                      </c:pt>
                      <c:pt idx="357">
                        <c:v>833</c:v>
                      </c:pt>
                      <c:pt idx="358">
                        <c:v>871.4</c:v>
                      </c:pt>
                      <c:pt idx="359">
                        <c:v>787.8</c:v>
                      </c:pt>
                      <c:pt idx="360">
                        <c:v>706.2</c:v>
                      </c:pt>
                      <c:pt idx="361">
                        <c:v>693</c:v>
                      </c:pt>
                      <c:pt idx="362">
                        <c:v>673.8</c:v>
                      </c:pt>
                      <c:pt idx="363">
                        <c:v>654.79999999999995</c:v>
                      </c:pt>
                      <c:pt idx="364">
                        <c:v>663.4</c:v>
                      </c:pt>
                      <c:pt idx="365">
                        <c:v>690.4</c:v>
                      </c:pt>
                      <c:pt idx="366">
                        <c:v>627.20000000000005</c:v>
                      </c:pt>
                      <c:pt idx="367">
                        <c:v>581.4</c:v>
                      </c:pt>
                      <c:pt idx="368">
                        <c:v>596.6</c:v>
                      </c:pt>
                      <c:pt idx="369">
                        <c:v>592</c:v>
                      </c:pt>
                      <c:pt idx="370">
                        <c:v>590.20000000000005</c:v>
                      </c:pt>
                      <c:pt idx="371">
                        <c:v>607.4</c:v>
                      </c:pt>
                      <c:pt idx="372">
                        <c:v>629</c:v>
                      </c:pt>
                      <c:pt idx="373">
                        <c:v>559.79999999999995</c:v>
                      </c:pt>
                      <c:pt idx="374">
                        <c:v>504.2</c:v>
                      </c:pt>
                      <c:pt idx="375">
                        <c:v>498</c:v>
                      </c:pt>
                      <c:pt idx="376">
                        <c:v>500.4</c:v>
                      </c:pt>
                      <c:pt idx="377">
                        <c:v>496.8</c:v>
                      </c:pt>
                      <c:pt idx="378">
                        <c:v>513.4</c:v>
                      </c:pt>
                      <c:pt idx="379">
                        <c:v>535.20000000000005</c:v>
                      </c:pt>
                      <c:pt idx="380">
                        <c:v>485.4</c:v>
                      </c:pt>
                      <c:pt idx="381">
                        <c:v>427.8</c:v>
                      </c:pt>
                      <c:pt idx="382">
                        <c:v>430.8</c:v>
                      </c:pt>
                      <c:pt idx="383">
                        <c:v>436.4</c:v>
                      </c:pt>
                      <c:pt idx="384">
                        <c:v>452.4</c:v>
                      </c:pt>
                      <c:pt idx="385">
                        <c:v>481.6</c:v>
                      </c:pt>
                      <c:pt idx="386">
                        <c:v>510.4</c:v>
                      </c:pt>
                      <c:pt idx="387">
                        <c:v>466.8</c:v>
                      </c:pt>
                      <c:pt idx="388">
                        <c:v>434.6</c:v>
                      </c:pt>
                      <c:pt idx="389">
                        <c:v>449.2</c:v>
                      </c:pt>
                      <c:pt idx="390">
                        <c:v>460.4</c:v>
                      </c:pt>
                      <c:pt idx="391">
                        <c:v>472.6</c:v>
                      </c:pt>
                      <c:pt idx="392">
                        <c:v>502.6</c:v>
                      </c:pt>
                      <c:pt idx="393">
                        <c:v>539.20000000000005</c:v>
                      </c:pt>
                      <c:pt idx="394">
                        <c:v>484.4</c:v>
                      </c:pt>
                      <c:pt idx="395">
                        <c:v>439</c:v>
                      </c:pt>
                      <c:pt idx="396">
                        <c:v>458.4</c:v>
                      </c:pt>
                      <c:pt idx="397">
                        <c:v>478.8</c:v>
                      </c:pt>
                      <c:pt idx="398">
                        <c:v>483.8</c:v>
                      </c:pt>
                      <c:pt idx="399">
                        <c:v>509.8</c:v>
                      </c:pt>
                      <c:pt idx="400">
                        <c:v>556.4</c:v>
                      </c:pt>
                      <c:pt idx="401">
                        <c:v>516</c:v>
                      </c:pt>
                      <c:pt idx="402">
                        <c:v>456.8</c:v>
                      </c:pt>
                      <c:pt idx="403">
                        <c:v>458.8</c:v>
                      </c:pt>
                      <c:pt idx="404">
                        <c:v>474.6</c:v>
                      </c:pt>
                      <c:pt idx="405">
                        <c:v>468.2</c:v>
                      </c:pt>
                      <c:pt idx="406">
                        <c:v>477.4</c:v>
                      </c:pt>
                      <c:pt idx="407">
                        <c:v>508.4</c:v>
                      </c:pt>
                      <c:pt idx="408">
                        <c:v>467.6</c:v>
                      </c:pt>
                      <c:pt idx="409">
                        <c:v>415.4</c:v>
                      </c:pt>
                      <c:pt idx="410">
                        <c:v>409.6</c:v>
                      </c:pt>
                      <c:pt idx="411">
                        <c:v>402.6</c:v>
                      </c:pt>
                      <c:pt idx="412">
                        <c:v>389</c:v>
                      </c:pt>
                      <c:pt idx="413">
                        <c:v>390.6</c:v>
                      </c:pt>
                      <c:pt idx="414">
                        <c:v>403.2</c:v>
                      </c:pt>
                      <c:pt idx="415">
                        <c:v>363.8</c:v>
                      </c:pt>
                      <c:pt idx="416">
                        <c:v>327.39999999999998</c:v>
                      </c:pt>
                      <c:pt idx="417">
                        <c:v>324.60000000000002</c:v>
                      </c:pt>
                      <c:pt idx="418">
                        <c:v>320.60000000000002</c:v>
                      </c:pt>
                      <c:pt idx="419">
                        <c:v>322.39999999999998</c:v>
                      </c:pt>
                      <c:pt idx="420">
                        <c:v>329.8</c:v>
                      </c:pt>
                      <c:pt idx="421">
                        <c:v>343.4</c:v>
                      </c:pt>
                      <c:pt idx="422">
                        <c:v>315.8</c:v>
                      </c:pt>
                      <c:pt idx="423">
                        <c:v>283.60000000000002</c:v>
                      </c:pt>
                      <c:pt idx="424">
                        <c:v>287.2</c:v>
                      </c:pt>
                      <c:pt idx="425">
                        <c:v>281</c:v>
                      </c:pt>
                      <c:pt idx="426">
                        <c:v>283</c:v>
                      </c:pt>
                      <c:pt idx="427">
                        <c:v>293.39999999999998</c:v>
                      </c:pt>
                      <c:pt idx="428">
                        <c:v>307.2</c:v>
                      </c:pt>
                      <c:pt idx="429">
                        <c:v>266.2</c:v>
                      </c:pt>
                      <c:pt idx="430">
                        <c:v>239.4</c:v>
                      </c:pt>
                      <c:pt idx="431">
                        <c:v>234</c:v>
                      </c:pt>
                      <c:pt idx="432">
                        <c:v>237.2</c:v>
                      </c:pt>
                      <c:pt idx="433">
                        <c:v>235</c:v>
                      </c:pt>
                      <c:pt idx="434">
                        <c:v>242.4</c:v>
                      </c:pt>
                      <c:pt idx="435">
                        <c:v>252.6</c:v>
                      </c:pt>
                      <c:pt idx="436">
                        <c:v>226</c:v>
                      </c:pt>
                      <c:pt idx="437">
                        <c:v>195.8</c:v>
                      </c:pt>
                      <c:pt idx="438">
                        <c:v>198.2</c:v>
                      </c:pt>
                      <c:pt idx="439">
                        <c:v>196</c:v>
                      </c:pt>
                      <c:pt idx="440">
                        <c:v>191.4</c:v>
                      </c:pt>
                      <c:pt idx="441">
                        <c:v>203.8</c:v>
                      </c:pt>
                      <c:pt idx="442">
                        <c:v>209.6</c:v>
                      </c:pt>
                      <c:pt idx="443">
                        <c:v>183.6</c:v>
                      </c:pt>
                      <c:pt idx="444">
                        <c:v>168.2</c:v>
                      </c:pt>
                      <c:pt idx="445">
                        <c:v>171.2</c:v>
                      </c:pt>
                      <c:pt idx="446">
                        <c:v>167.4</c:v>
                      </c:pt>
                      <c:pt idx="447">
                        <c:v>172.4</c:v>
                      </c:pt>
                      <c:pt idx="448">
                        <c:v>185.4</c:v>
                      </c:pt>
                      <c:pt idx="449">
                        <c:v>197</c:v>
                      </c:pt>
                      <c:pt idx="450">
                        <c:v>181.2</c:v>
                      </c:pt>
                      <c:pt idx="451">
                        <c:v>169.6</c:v>
                      </c:pt>
                      <c:pt idx="452">
                        <c:v>153.4</c:v>
                      </c:pt>
                      <c:pt idx="453">
                        <c:v>169.2</c:v>
                      </c:pt>
                      <c:pt idx="454">
                        <c:v>184.2</c:v>
                      </c:pt>
                      <c:pt idx="455">
                        <c:v>202.2</c:v>
                      </c:pt>
                      <c:pt idx="456">
                        <c:v>214</c:v>
                      </c:pt>
                      <c:pt idx="457">
                        <c:v>216.8</c:v>
                      </c:pt>
                      <c:pt idx="458">
                        <c:v>191</c:v>
                      </c:pt>
                      <c:pt idx="459">
                        <c:v>183</c:v>
                      </c:pt>
                      <c:pt idx="460">
                        <c:v>186.8</c:v>
                      </c:pt>
                      <c:pt idx="461">
                        <c:v>191.8</c:v>
                      </c:pt>
                      <c:pt idx="462">
                        <c:v>204.6</c:v>
                      </c:pt>
                      <c:pt idx="463">
                        <c:v>213.4</c:v>
                      </c:pt>
                      <c:pt idx="464">
                        <c:v>203.4</c:v>
                      </c:pt>
                      <c:pt idx="465">
                        <c:v>183.4</c:v>
                      </c:pt>
                      <c:pt idx="466">
                        <c:v>194</c:v>
                      </c:pt>
                      <c:pt idx="467">
                        <c:v>202.6</c:v>
                      </c:pt>
                      <c:pt idx="468">
                        <c:v>214.2</c:v>
                      </c:pt>
                      <c:pt idx="469">
                        <c:v>227.6</c:v>
                      </c:pt>
                      <c:pt idx="470">
                        <c:v>246.8</c:v>
                      </c:pt>
                      <c:pt idx="471">
                        <c:v>227.4</c:v>
                      </c:pt>
                      <c:pt idx="472">
                        <c:v>219.2</c:v>
                      </c:pt>
                      <c:pt idx="473">
                        <c:v>231.4</c:v>
                      </c:pt>
                      <c:pt idx="474">
                        <c:v>246.6</c:v>
                      </c:pt>
                      <c:pt idx="475">
                        <c:v>262.8</c:v>
                      </c:pt>
                      <c:pt idx="476">
                        <c:v>296</c:v>
                      </c:pt>
                      <c:pt idx="477">
                        <c:v>321.39999999999998</c:v>
                      </c:pt>
                      <c:pt idx="478">
                        <c:v>317.8</c:v>
                      </c:pt>
                      <c:pt idx="479">
                        <c:v>321</c:v>
                      </c:pt>
                      <c:pt idx="480">
                        <c:v>371</c:v>
                      </c:pt>
                      <c:pt idx="481">
                        <c:v>409.4</c:v>
                      </c:pt>
                      <c:pt idx="482">
                        <c:v>468.6</c:v>
                      </c:pt>
                      <c:pt idx="483">
                        <c:v>547</c:v>
                      </c:pt>
                      <c:pt idx="484">
                        <c:v>609.4</c:v>
                      </c:pt>
                      <c:pt idx="485">
                        <c:v>598.4</c:v>
                      </c:pt>
                      <c:pt idx="486">
                        <c:v>580.20000000000005</c:v>
                      </c:pt>
                      <c:pt idx="487">
                        <c:v>637</c:v>
                      </c:pt>
                      <c:pt idx="488">
                        <c:v>747</c:v>
                      </c:pt>
                      <c:pt idx="489">
                        <c:v>872.4</c:v>
                      </c:pt>
                      <c:pt idx="490">
                        <c:v>1014.8</c:v>
                      </c:pt>
                      <c:pt idx="491">
                        <c:v>1179</c:v>
                      </c:pt>
                      <c:pt idx="492">
                        <c:v>1204.4000000000001</c:v>
                      </c:pt>
                      <c:pt idx="493">
                        <c:v>1166</c:v>
                      </c:pt>
                      <c:pt idx="494">
                        <c:v>1276.2</c:v>
                      </c:pt>
                      <c:pt idx="495">
                        <c:v>1398.4</c:v>
                      </c:pt>
                      <c:pt idx="496">
                        <c:v>1534</c:v>
                      </c:pt>
                      <c:pt idx="497">
                        <c:v>1739</c:v>
                      </c:pt>
                      <c:pt idx="498">
                        <c:v>1937</c:v>
                      </c:pt>
                      <c:pt idx="499">
                        <c:v>1888.8</c:v>
                      </c:pt>
                      <c:pt idx="500">
                        <c:v>1838.4</c:v>
                      </c:pt>
                      <c:pt idx="501">
                        <c:v>1986</c:v>
                      </c:pt>
                      <c:pt idx="502">
                        <c:v>2106</c:v>
                      </c:pt>
                      <c:pt idx="503">
                        <c:v>2256.8000000000002</c:v>
                      </c:pt>
                      <c:pt idx="504">
                        <c:v>2414.1999999999998</c:v>
                      </c:pt>
                      <c:pt idx="505">
                        <c:v>2579.6</c:v>
                      </c:pt>
                      <c:pt idx="506">
                        <c:v>2428.1999999999998</c:v>
                      </c:pt>
                      <c:pt idx="507">
                        <c:v>2249.6</c:v>
                      </c:pt>
                      <c:pt idx="508">
                        <c:v>2364.6</c:v>
                      </c:pt>
                      <c:pt idx="509">
                        <c:v>2550.1999999999998</c:v>
                      </c:pt>
                      <c:pt idx="510">
                        <c:v>2753.2</c:v>
                      </c:pt>
                      <c:pt idx="511">
                        <c:v>2993.4</c:v>
                      </c:pt>
                      <c:pt idx="512">
                        <c:v>3254.8</c:v>
                      </c:pt>
                      <c:pt idx="513">
                        <c:v>3046.4</c:v>
                      </c:pt>
                      <c:pt idx="514">
                        <c:v>2808.4</c:v>
                      </c:pt>
                      <c:pt idx="515">
                        <c:v>2852.4</c:v>
                      </c:pt>
                      <c:pt idx="516">
                        <c:v>2968</c:v>
                      </c:pt>
                      <c:pt idx="517">
                        <c:v>3105</c:v>
                      </c:pt>
                      <c:pt idx="518">
                        <c:v>3318.2</c:v>
                      </c:pt>
                      <c:pt idx="519">
                        <c:v>3516</c:v>
                      </c:pt>
                      <c:pt idx="520">
                        <c:v>3266.6</c:v>
                      </c:pt>
                      <c:pt idx="521">
                        <c:v>2885.2</c:v>
                      </c:pt>
                      <c:pt idx="522">
                        <c:v>2901.8</c:v>
                      </c:pt>
                      <c:pt idx="523">
                        <c:v>2935.8</c:v>
                      </c:pt>
                      <c:pt idx="524">
                        <c:v>3046.4</c:v>
                      </c:pt>
                      <c:pt idx="525">
                        <c:v>3185.8</c:v>
                      </c:pt>
                      <c:pt idx="526">
                        <c:v>3378</c:v>
                      </c:pt>
                      <c:pt idx="527">
                        <c:v>3001.2</c:v>
                      </c:pt>
                      <c:pt idx="528">
                        <c:v>2539.8000000000002</c:v>
                      </c:pt>
                      <c:pt idx="529">
                        <c:v>2524</c:v>
                      </c:pt>
                      <c:pt idx="530">
                        <c:v>2537</c:v>
                      </c:pt>
                      <c:pt idx="531">
                        <c:v>2522.6</c:v>
                      </c:pt>
                      <c:pt idx="532">
                        <c:v>2353.8000000000002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4-E2D8-4903-87D8-76CB6F5E0BAC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v>Bump1</c:v>
                </c:tx>
                <c:spPr>
                  <a:ln w="57150"/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LA_County_Covid19_cases_deaths_!$A$5:$A$539</c15:sqref>
                        </c15:formulaRef>
                      </c:ext>
                    </c:extLst>
                    <c:numCache>
                      <c:formatCode>General</c:formatCode>
                      <c:ptCount val="535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  <c:pt idx="250">
                        <c:v>251</c:v>
                      </c:pt>
                      <c:pt idx="251">
                        <c:v>252</c:v>
                      </c:pt>
                      <c:pt idx="252">
                        <c:v>253</c:v>
                      </c:pt>
                      <c:pt idx="253">
                        <c:v>254</c:v>
                      </c:pt>
                      <c:pt idx="254">
                        <c:v>255</c:v>
                      </c:pt>
                      <c:pt idx="255">
                        <c:v>256</c:v>
                      </c:pt>
                      <c:pt idx="256">
                        <c:v>257</c:v>
                      </c:pt>
                      <c:pt idx="257">
                        <c:v>258</c:v>
                      </c:pt>
                      <c:pt idx="258">
                        <c:v>259</c:v>
                      </c:pt>
                      <c:pt idx="259">
                        <c:v>260</c:v>
                      </c:pt>
                      <c:pt idx="260">
                        <c:v>261</c:v>
                      </c:pt>
                      <c:pt idx="261">
                        <c:v>262</c:v>
                      </c:pt>
                      <c:pt idx="262">
                        <c:v>263</c:v>
                      </c:pt>
                      <c:pt idx="263">
                        <c:v>264</c:v>
                      </c:pt>
                      <c:pt idx="264">
                        <c:v>265</c:v>
                      </c:pt>
                      <c:pt idx="265">
                        <c:v>266</c:v>
                      </c:pt>
                      <c:pt idx="266">
                        <c:v>267</c:v>
                      </c:pt>
                      <c:pt idx="267">
                        <c:v>268</c:v>
                      </c:pt>
                      <c:pt idx="268">
                        <c:v>269</c:v>
                      </c:pt>
                      <c:pt idx="269">
                        <c:v>270</c:v>
                      </c:pt>
                      <c:pt idx="270">
                        <c:v>271</c:v>
                      </c:pt>
                      <c:pt idx="271">
                        <c:v>272</c:v>
                      </c:pt>
                      <c:pt idx="272">
                        <c:v>273</c:v>
                      </c:pt>
                      <c:pt idx="273">
                        <c:v>274</c:v>
                      </c:pt>
                      <c:pt idx="274">
                        <c:v>275</c:v>
                      </c:pt>
                      <c:pt idx="275">
                        <c:v>276</c:v>
                      </c:pt>
                      <c:pt idx="276">
                        <c:v>277</c:v>
                      </c:pt>
                      <c:pt idx="277">
                        <c:v>278</c:v>
                      </c:pt>
                      <c:pt idx="278">
                        <c:v>279</c:v>
                      </c:pt>
                      <c:pt idx="279">
                        <c:v>280</c:v>
                      </c:pt>
                      <c:pt idx="280">
                        <c:v>281</c:v>
                      </c:pt>
                      <c:pt idx="281">
                        <c:v>282</c:v>
                      </c:pt>
                      <c:pt idx="282">
                        <c:v>283</c:v>
                      </c:pt>
                      <c:pt idx="283">
                        <c:v>284</c:v>
                      </c:pt>
                      <c:pt idx="284">
                        <c:v>285</c:v>
                      </c:pt>
                      <c:pt idx="285">
                        <c:v>286</c:v>
                      </c:pt>
                      <c:pt idx="286">
                        <c:v>287</c:v>
                      </c:pt>
                      <c:pt idx="287">
                        <c:v>288</c:v>
                      </c:pt>
                      <c:pt idx="288">
                        <c:v>289</c:v>
                      </c:pt>
                      <c:pt idx="289">
                        <c:v>290</c:v>
                      </c:pt>
                      <c:pt idx="290">
                        <c:v>291</c:v>
                      </c:pt>
                      <c:pt idx="291">
                        <c:v>292</c:v>
                      </c:pt>
                      <c:pt idx="292">
                        <c:v>293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296</c:v>
                      </c:pt>
                      <c:pt idx="296">
                        <c:v>297</c:v>
                      </c:pt>
                      <c:pt idx="297">
                        <c:v>298</c:v>
                      </c:pt>
                      <c:pt idx="298">
                        <c:v>299</c:v>
                      </c:pt>
                      <c:pt idx="299">
                        <c:v>300</c:v>
                      </c:pt>
                      <c:pt idx="300">
                        <c:v>301</c:v>
                      </c:pt>
                      <c:pt idx="301">
                        <c:v>302</c:v>
                      </c:pt>
                      <c:pt idx="302">
                        <c:v>303</c:v>
                      </c:pt>
                      <c:pt idx="303">
                        <c:v>304</c:v>
                      </c:pt>
                      <c:pt idx="304">
                        <c:v>305</c:v>
                      </c:pt>
                      <c:pt idx="305">
                        <c:v>306</c:v>
                      </c:pt>
                      <c:pt idx="306">
                        <c:v>307</c:v>
                      </c:pt>
                      <c:pt idx="307">
                        <c:v>308</c:v>
                      </c:pt>
                      <c:pt idx="308">
                        <c:v>309</c:v>
                      </c:pt>
                      <c:pt idx="309">
                        <c:v>310</c:v>
                      </c:pt>
                      <c:pt idx="310">
                        <c:v>311</c:v>
                      </c:pt>
                      <c:pt idx="311">
                        <c:v>312</c:v>
                      </c:pt>
                      <c:pt idx="312">
                        <c:v>313</c:v>
                      </c:pt>
                      <c:pt idx="313">
                        <c:v>314</c:v>
                      </c:pt>
                      <c:pt idx="314">
                        <c:v>315</c:v>
                      </c:pt>
                      <c:pt idx="315">
                        <c:v>316</c:v>
                      </c:pt>
                      <c:pt idx="316">
                        <c:v>317</c:v>
                      </c:pt>
                      <c:pt idx="317">
                        <c:v>318</c:v>
                      </c:pt>
                      <c:pt idx="318">
                        <c:v>319</c:v>
                      </c:pt>
                      <c:pt idx="319">
                        <c:v>320</c:v>
                      </c:pt>
                      <c:pt idx="320">
                        <c:v>321</c:v>
                      </c:pt>
                      <c:pt idx="321">
                        <c:v>322</c:v>
                      </c:pt>
                      <c:pt idx="322">
                        <c:v>323</c:v>
                      </c:pt>
                      <c:pt idx="323">
                        <c:v>324</c:v>
                      </c:pt>
                      <c:pt idx="324">
                        <c:v>325</c:v>
                      </c:pt>
                      <c:pt idx="325">
                        <c:v>326</c:v>
                      </c:pt>
                      <c:pt idx="326">
                        <c:v>327</c:v>
                      </c:pt>
                      <c:pt idx="327">
                        <c:v>328</c:v>
                      </c:pt>
                      <c:pt idx="328">
                        <c:v>329</c:v>
                      </c:pt>
                      <c:pt idx="329">
                        <c:v>330</c:v>
                      </c:pt>
                      <c:pt idx="330">
                        <c:v>331</c:v>
                      </c:pt>
                      <c:pt idx="331">
                        <c:v>332</c:v>
                      </c:pt>
                      <c:pt idx="332">
                        <c:v>333</c:v>
                      </c:pt>
                      <c:pt idx="333">
                        <c:v>334</c:v>
                      </c:pt>
                      <c:pt idx="334">
                        <c:v>335</c:v>
                      </c:pt>
                      <c:pt idx="335">
                        <c:v>336</c:v>
                      </c:pt>
                      <c:pt idx="336">
                        <c:v>337</c:v>
                      </c:pt>
                      <c:pt idx="337">
                        <c:v>338</c:v>
                      </c:pt>
                      <c:pt idx="338">
                        <c:v>339</c:v>
                      </c:pt>
                      <c:pt idx="339">
                        <c:v>340</c:v>
                      </c:pt>
                      <c:pt idx="340">
                        <c:v>341</c:v>
                      </c:pt>
                      <c:pt idx="341">
                        <c:v>342</c:v>
                      </c:pt>
                      <c:pt idx="342">
                        <c:v>343</c:v>
                      </c:pt>
                      <c:pt idx="343">
                        <c:v>344</c:v>
                      </c:pt>
                      <c:pt idx="344">
                        <c:v>345</c:v>
                      </c:pt>
                      <c:pt idx="345">
                        <c:v>346</c:v>
                      </c:pt>
                      <c:pt idx="346">
                        <c:v>347</c:v>
                      </c:pt>
                      <c:pt idx="347">
                        <c:v>348</c:v>
                      </c:pt>
                      <c:pt idx="348">
                        <c:v>349</c:v>
                      </c:pt>
                      <c:pt idx="349">
                        <c:v>350</c:v>
                      </c:pt>
                      <c:pt idx="350">
                        <c:v>351</c:v>
                      </c:pt>
                      <c:pt idx="351">
                        <c:v>352</c:v>
                      </c:pt>
                      <c:pt idx="352">
                        <c:v>353</c:v>
                      </c:pt>
                      <c:pt idx="353">
                        <c:v>354</c:v>
                      </c:pt>
                      <c:pt idx="354">
                        <c:v>355</c:v>
                      </c:pt>
                      <c:pt idx="355">
                        <c:v>356</c:v>
                      </c:pt>
                      <c:pt idx="356">
                        <c:v>357</c:v>
                      </c:pt>
                      <c:pt idx="357">
                        <c:v>358</c:v>
                      </c:pt>
                      <c:pt idx="358">
                        <c:v>359</c:v>
                      </c:pt>
                      <c:pt idx="359">
                        <c:v>360</c:v>
                      </c:pt>
                      <c:pt idx="360">
                        <c:v>361</c:v>
                      </c:pt>
                      <c:pt idx="361">
                        <c:v>362</c:v>
                      </c:pt>
                      <c:pt idx="362">
                        <c:v>363</c:v>
                      </c:pt>
                      <c:pt idx="363">
                        <c:v>364</c:v>
                      </c:pt>
                      <c:pt idx="364">
                        <c:v>365</c:v>
                      </c:pt>
                      <c:pt idx="365">
                        <c:v>366</c:v>
                      </c:pt>
                      <c:pt idx="366">
                        <c:v>367</c:v>
                      </c:pt>
                      <c:pt idx="367">
                        <c:v>368</c:v>
                      </c:pt>
                      <c:pt idx="368">
                        <c:v>369</c:v>
                      </c:pt>
                      <c:pt idx="369">
                        <c:v>370</c:v>
                      </c:pt>
                      <c:pt idx="370">
                        <c:v>371</c:v>
                      </c:pt>
                      <c:pt idx="371">
                        <c:v>372</c:v>
                      </c:pt>
                      <c:pt idx="372">
                        <c:v>373</c:v>
                      </c:pt>
                      <c:pt idx="373">
                        <c:v>374</c:v>
                      </c:pt>
                      <c:pt idx="374">
                        <c:v>375</c:v>
                      </c:pt>
                      <c:pt idx="375">
                        <c:v>376</c:v>
                      </c:pt>
                      <c:pt idx="376">
                        <c:v>377</c:v>
                      </c:pt>
                      <c:pt idx="377">
                        <c:v>378</c:v>
                      </c:pt>
                      <c:pt idx="378">
                        <c:v>379</c:v>
                      </c:pt>
                      <c:pt idx="379">
                        <c:v>380</c:v>
                      </c:pt>
                      <c:pt idx="380">
                        <c:v>381</c:v>
                      </c:pt>
                      <c:pt idx="381">
                        <c:v>382</c:v>
                      </c:pt>
                      <c:pt idx="382">
                        <c:v>383</c:v>
                      </c:pt>
                      <c:pt idx="383">
                        <c:v>384</c:v>
                      </c:pt>
                      <c:pt idx="384">
                        <c:v>385</c:v>
                      </c:pt>
                      <c:pt idx="385">
                        <c:v>386</c:v>
                      </c:pt>
                      <c:pt idx="386">
                        <c:v>387</c:v>
                      </c:pt>
                      <c:pt idx="387">
                        <c:v>388</c:v>
                      </c:pt>
                      <c:pt idx="388">
                        <c:v>389</c:v>
                      </c:pt>
                      <c:pt idx="389">
                        <c:v>390</c:v>
                      </c:pt>
                      <c:pt idx="390">
                        <c:v>391</c:v>
                      </c:pt>
                      <c:pt idx="391">
                        <c:v>392</c:v>
                      </c:pt>
                      <c:pt idx="392">
                        <c:v>393</c:v>
                      </c:pt>
                      <c:pt idx="393">
                        <c:v>394</c:v>
                      </c:pt>
                      <c:pt idx="394">
                        <c:v>395</c:v>
                      </c:pt>
                      <c:pt idx="395">
                        <c:v>396</c:v>
                      </c:pt>
                      <c:pt idx="396">
                        <c:v>397</c:v>
                      </c:pt>
                      <c:pt idx="397">
                        <c:v>398</c:v>
                      </c:pt>
                      <c:pt idx="398">
                        <c:v>399</c:v>
                      </c:pt>
                      <c:pt idx="399">
                        <c:v>400</c:v>
                      </c:pt>
                      <c:pt idx="400">
                        <c:v>401</c:v>
                      </c:pt>
                      <c:pt idx="401">
                        <c:v>402</c:v>
                      </c:pt>
                      <c:pt idx="402">
                        <c:v>403</c:v>
                      </c:pt>
                      <c:pt idx="403">
                        <c:v>404</c:v>
                      </c:pt>
                      <c:pt idx="404">
                        <c:v>405</c:v>
                      </c:pt>
                      <c:pt idx="405">
                        <c:v>406</c:v>
                      </c:pt>
                      <c:pt idx="406">
                        <c:v>407</c:v>
                      </c:pt>
                      <c:pt idx="407">
                        <c:v>408</c:v>
                      </c:pt>
                      <c:pt idx="408">
                        <c:v>409</c:v>
                      </c:pt>
                      <c:pt idx="409">
                        <c:v>410</c:v>
                      </c:pt>
                      <c:pt idx="410">
                        <c:v>411</c:v>
                      </c:pt>
                      <c:pt idx="411">
                        <c:v>412</c:v>
                      </c:pt>
                      <c:pt idx="412">
                        <c:v>413</c:v>
                      </c:pt>
                      <c:pt idx="413">
                        <c:v>414</c:v>
                      </c:pt>
                      <c:pt idx="414">
                        <c:v>415</c:v>
                      </c:pt>
                      <c:pt idx="415">
                        <c:v>416</c:v>
                      </c:pt>
                      <c:pt idx="416">
                        <c:v>417</c:v>
                      </c:pt>
                      <c:pt idx="417">
                        <c:v>418</c:v>
                      </c:pt>
                      <c:pt idx="418">
                        <c:v>419</c:v>
                      </c:pt>
                      <c:pt idx="419">
                        <c:v>420</c:v>
                      </c:pt>
                      <c:pt idx="420">
                        <c:v>421</c:v>
                      </c:pt>
                      <c:pt idx="421">
                        <c:v>422</c:v>
                      </c:pt>
                      <c:pt idx="422">
                        <c:v>423</c:v>
                      </c:pt>
                      <c:pt idx="423">
                        <c:v>424</c:v>
                      </c:pt>
                      <c:pt idx="424">
                        <c:v>425</c:v>
                      </c:pt>
                      <c:pt idx="425">
                        <c:v>426</c:v>
                      </c:pt>
                      <c:pt idx="426">
                        <c:v>427</c:v>
                      </c:pt>
                      <c:pt idx="427">
                        <c:v>428</c:v>
                      </c:pt>
                      <c:pt idx="428">
                        <c:v>429</c:v>
                      </c:pt>
                      <c:pt idx="429">
                        <c:v>430</c:v>
                      </c:pt>
                      <c:pt idx="430">
                        <c:v>431</c:v>
                      </c:pt>
                      <c:pt idx="431">
                        <c:v>432</c:v>
                      </c:pt>
                      <c:pt idx="432">
                        <c:v>433</c:v>
                      </c:pt>
                      <c:pt idx="433">
                        <c:v>434</c:v>
                      </c:pt>
                      <c:pt idx="434">
                        <c:v>435</c:v>
                      </c:pt>
                      <c:pt idx="435">
                        <c:v>436</c:v>
                      </c:pt>
                      <c:pt idx="436">
                        <c:v>437</c:v>
                      </c:pt>
                      <c:pt idx="437">
                        <c:v>438</c:v>
                      </c:pt>
                      <c:pt idx="438">
                        <c:v>439</c:v>
                      </c:pt>
                      <c:pt idx="439">
                        <c:v>440</c:v>
                      </c:pt>
                      <c:pt idx="440">
                        <c:v>441</c:v>
                      </c:pt>
                      <c:pt idx="441">
                        <c:v>442</c:v>
                      </c:pt>
                      <c:pt idx="442">
                        <c:v>443</c:v>
                      </c:pt>
                      <c:pt idx="443">
                        <c:v>444</c:v>
                      </c:pt>
                      <c:pt idx="444">
                        <c:v>445</c:v>
                      </c:pt>
                      <c:pt idx="445">
                        <c:v>446</c:v>
                      </c:pt>
                      <c:pt idx="446">
                        <c:v>447</c:v>
                      </c:pt>
                      <c:pt idx="447">
                        <c:v>448</c:v>
                      </c:pt>
                      <c:pt idx="448">
                        <c:v>449</c:v>
                      </c:pt>
                      <c:pt idx="449">
                        <c:v>450</c:v>
                      </c:pt>
                      <c:pt idx="450">
                        <c:v>451</c:v>
                      </c:pt>
                      <c:pt idx="451">
                        <c:v>452</c:v>
                      </c:pt>
                      <c:pt idx="452">
                        <c:v>453</c:v>
                      </c:pt>
                      <c:pt idx="453">
                        <c:v>454</c:v>
                      </c:pt>
                      <c:pt idx="454">
                        <c:v>455</c:v>
                      </c:pt>
                      <c:pt idx="455">
                        <c:v>456</c:v>
                      </c:pt>
                      <c:pt idx="456">
                        <c:v>457</c:v>
                      </c:pt>
                      <c:pt idx="457">
                        <c:v>458</c:v>
                      </c:pt>
                      <c:pt idx="458">
                        <c:v>459</c:v>
                      </c:pt>
                      <c:pt idx="459">
                        <c:v>460</c:v>
                      </c:pt>
                      <c:pt idx="460">
                        <c:v>461</c:v>
                      </c:pt>
                      <c:pt idx="461">
                        <c:v>462</c:v>
                      </c:pt>
                      <c:pt idx="462">
                        <c:v>463</c:v>
                      </c:pt>
                      <c:pt idx="463">
                        <c:v>464</c:v>
                      </c:pt>
                      <c:pt idx="464">
                        <c:v>465</c:v>
                      </c:pt>
                      <c:pt idx="465">
                        <c:v>466</c:v>
                      </c:pt>
                      <c:pt idx="466">
                        <c:v>467</c:v>
                      </c:pt>
                      <c:pt idx="467">
                        <c:v>468</c:v>
                      </c:pt>
                      <c:pt idx="468">
                        <c:v>469</c:v>
                      </c:pt>
                      <c:pt idx="469">
                        <c:v>470</c:v>
                      </c:pt>
                      <c:pt idx="470">
                        <c:v>471</c:v>
                      </c:pt>
                      <c:pt idx="471">
                        <c:v>472</c:v>
                      </c:pt>
                      <c:pt idx="472">
                        <c:v>473</c:v>
                      </c:pt>
                      <c:pt idx="473">
                        <c:v>474</c:v>
                      </c:pt>
                      <c:pt idx="474">
                        <c:v>475</c:v>
                      </c:pt>
                      <c:pt idx="475">
                        <c:v>476</c:v>
                      </c:pt>
                      <c:pt idx="476">
                        <c:v>477</c:v>
                      </c:pt>
                      <c:pt idx="477">
                        <c:v>478</c:v>
                      </c:pt>
                      <c:pt idx="478">
                        <c:v>479</c:v>
                      </c:pt>
                      <c:pt idx="479">
                        <c:v>480</c:v>
                      </c:pt>
                      <c:pt idx="480">
                        <c:v>481</c:v>
                      </c:pt>
                      <c:pt idx="481">
                        <c:v>482</c:v>
                      </c:pt>
                      <c:pt idx="482">
                        <c:v>483</c:v>
                      </c:pt>
                      <c:pt idx="483">
                        <c:v>484</c:v>
                      </c:pt>
                      <c:pt idx="484">
                        <c:v>485</c:v>
                      </c:pt>
                      <c:pt idx="485">
                        <c:v>486</c:v>
                      </c:pt>
                      <c:pt idx="486">
                        <c:v>487</c:v>
                      </c:pt>
                      <c:pt idx="487">
                        <c:v>488</c:v>
                      </c:pt>
                      <c:pt idx="488">
                        <c:v>489</c:v>
                      </c:pt>
                      <c:pt idx="489">
                        <c:v>490</c:v>
                      </c:pt>
                      <c:pt idx="490">
                        <c:v>491</c:v>
                      </c:pt>
                      <c:pt idx="491">
                        <c:v>492</c:v>
                      </c:pt>
                      <c:pt idx="492">
                        <c:v>493</c:v>
                      </c:pt>
                      <c:pt idx="493">
                        <c:v>494</c:v>
                      </c:pt>
                      <c:pt idx="494">
                        <c:v>495</c:v>
                      </c:pt>
                      <c:pt idx="495">
                        <c:v>496</c:v>
                      </c:pt>
                      <c:pt idx="496">
                        <c:v>497</c:v>
                      </c:pt>
                      <c:pt idx="497">
                        <c:v>498</c:v>
                      </c:pt>
                      <c:pt idx="498">
                        <c:v>499</c:v>
                      </c:pt>
                      <c:pt idx="499">
                        <c:v>500</c:v>
                      </c:pt>
                      <c:pt idx="500">
                        <c:v>501</c:v>
                      </c:pt>
                      <c:pt idx="501">
                        <c:v>502</c:v>
                      </c:pt>
                      <c:pt idx="502">
                        <c:v>503</c:v>
                      </c:pt>
                      <c:pt idx="503">
                        <c:v>504</c:v>
                      </c:pt>
                      <c:pt idx="504">
                        <c:v>505</c:v>
                      </c:pt>
                      <c:pt idx="505">
                        <c:v>506</c:v>
                      </c:pt>
                      <c:pt idx="506">
                        <c:v>507</c:v>
                      </c:pt>
                      <c:pt idx="507">
                        <c:v>508</c:v>
                      </c:pt>
                      <c:pt idx="508">
                        <c:v>509</c:v>
                      </c:pt>
                      <c:pt idx="509">
                        <c:v>510</c:v>
                      </c:pt>
                      <c:pt idx="510">
                        <c:v>511</c:v>
                      </c:pt>
                      <c:pt idx="511">
                        <c:v>512</c:v>
                      </c:pt>
                      <c:pt idx="512">
                        <c:v>513</c:v>
                      </c:pt>
                      <c:pt idx="513">
                        <c:v>514</c:v>
                      </c:pt>
                      <c:pt idx="514">
                        <c:v>515</c:v>
                      </c:pt>
                      <c:pt idx="515">
                        <c:v>516</c:v>
                      </c:pt>
                      <c:pt idx="516">
                        <c:v>517</c:v>
                      </c:pt>
                      <c:pt idx="517">
                        <c:v>518</c:v>
                      </c:pt>
                      <c:pt idx="518">
                        <c:v>519</c:v>
                      </c:pt>
                      <c:pt idx="519">
                        <c:v>520</c:v>
                      </c:pt>
                      <c:pt idx="520">
                        <c:v>521</c:v>
                      </c:pt>
                      <c:pt idx="521">
                        <c:v>522</c:v>
                      </c:pt>
                      <c:pt idx="522">
                        <c:v>523</c:v>
                      </c:pt>
                      <c:pt idx="523">
                        <c:v>524</c:v>
                      </c:pt>
                      <c:pt idx="524">
                        <c:v>525</c:v>
                      </c:pt>
                      <c:pt idx="525">
                        <c:v>526</c:v>
                      </c:pt>
                      <c:pt idx="526">
                        <c:v>527</c:v>
                      </c:pt>
                      <c:pt idx="527">
                        <c:v>528</c:v>
                      </c:pt>
                      <c:pt idx="528">
                        <c:v>529</c:v>
                      </c:pt>
                      <c:pt idx="529">
                        <c:v>530</c:v>
                      </c:pt>
                      <c:pt idx="530">
                        <c:v>531</c:v>
                      </c:pt>
                      <c:pt idx="531">
                        <c:v>532</c:v>
                      </c:pt>
                      <c:pt idx="532">
                        <c:v>533</c:v>
                      </c:pt>
                      <c:pt idx="533">
                        <c:v>534</c:v>
                      </c:pt>
                      <c:pt idx="534">
                        <c:v>535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LA_County_Covid19_cases_deaths_!$I$5:$I$541</c15:sqref>
                        </c15:formulaRef>
                      </c:ext>
                    </c:extLst>
                    <c:numCache>
                      <c:formatCode>General</c:formatCode>
                      <c:ptCount val="537"/>
                      <c:pt idx="0">
                        <c:v>4.7942692335398484E-3</c:v>
                      </c:pt>
                      <c:pt idx="1">
                        <c:v>5.8886177632706824E-3</c:v>
                      </c:pt>
                      <c:pt idx="2">
                        <c:v>7.2212010895082827E-3</c:v>
                      </c:pt>
                      <c:pt idx="3">
                        <c:v>8.8411883377005982E-3</c:v>
                      </c:pt>
                      <c:pt idx="4">
                        <c:v>1.0807294199028145E-2</c:v>
                      </c:pt>
                      <c:pt idx="5">
                        <c:v>1.31895031186797E-2</c:v>
                      </c:pt>
                      <c:pt idx="6">
                        <c:v>1.6071078577575094E-2</c:v>
                      </c:pt>
                      <c:pt idx="7">
                        <c:v>1.955089948736205E-2</c:v>
                      </c:pt>
                      <c:pt idx="8">
                        <c:v>2.374617096500278E-2</c:v>
                      </c:pt>
                      <c:pt idx="9">
                        <c:v>2.8795562486968136E-2</c:v>
                      </c:pt>
                      <c:pt idx="10">
                        <c:v>3.4862832659670044E-2</c:v>
                      </c:pt>
                      <c:pt idx="11">
                        <c:v>4.2141006592530943E-2</c:v>
                      </c:pt>
                      <c:pt idx="12">
                        <c:v>5.0857179126435045E-2</c:v>
                      </c:pt>
                      <c:pt idx="13">
                        <c:v>6.1278024948281828E-2</c:v>
                      </c:pt>
                      <c:pt idx="14">
                        <c:v>7.3716104896977816E-2</c:v>
                      </c:pt>
                      <c:pt idx="15">
                        <c:v>8.8537066510567614E-2</c:v>
                      </c:pt>
                      <c:pt idx="16">
                        <c:v>0.10616784603758771</c:v>
                      </c:pt>
                      <c:pt idx="17">
                        <c:v>0.12710598868144304</c:v>
                      </c:pt>
                      <c:pt idx="18">
                        <c:v>0.15193021368985141</c:v>
                      </c:pt>
                      <c:pt idx="19">
                        <c:v>0.18131236094697875</c:v>
                      </c:pt>
                      <c:pt idx="20">
                        <c:v>0.21603086585598466</c:v>
                      </c:pt>
                      <c:pt idx="21">
                        <c:v>0.25698591937154275</c:v>
                      </c:pt>
                      <c:pt idx="22">
                        <c:v>0.30521647988567757</c:v>
                      </c:pt>
                      <c:pt idx="23">
                        <c:v>0.36191931308696851</c:v>
                      </c:pt>
                      <c:pt idx="24">
                        <c:v>0.42847024467289757</c:v>
                      </c:pt>
                      <c:pt idx="25">
                        <c:v>0.50644781863536048</c:v>
                      </c:pt>
                      <c:pt idx="26">
                        <c:v>0.59765956046400825</c:v>
                      </c:pt>
                      <c:pt idx="27">
                        <c:v>0.70417104969071864</c:v>
                      </c:pt>
                      <c:pt idx="28">
                        <c:v>0.82833800936613033</c:v>
                      </c:pt>
                      <c:pt idx="29">
                        <c:v>0.97284162091728432</c:v>
                      </c:pt>
                      <c:pt idx="30">
                        <c:v>1.1407272709528766</c:v>
                      </c:pt>
                      <c:pt idx="31">
                        <c:v>1.3354469314985442</c:v>
                      </c:pt>
                      <c:pt idx="32">
                        <c:v>1.5609053663714609</c:v>
                      </c:pt>
                      <c:pt idx="33">
                        <c:v>1.8215103434318427</c:v>
                      </c:pt>
                      <c:pt idx="34">
                        <c:v>2.1222270147533711</c:v>
                      </c:pt>
                      <c:pt idx="35">
                        <c:v>2.4686366038004457</c:v>
                      </c:pt>
                      <c:pt idx="36">
                        <c:v>2.8669995099532861</c:v>
                      </c:pt>
                      <c:pt idx="37">
                        <c:v>3.3243229056571608</c:v>
                      </c:pt>
                      <c:pt idx="38">
                        <c:v>3.8484328595866679</c:v>
                      </c:pt>
                      <c:pt idx="39">
                        <c:v>4.448050970040943</c:v>
                      </c:pt>
                      <c:pt idx="40">
                        <c:v>5.1328754359021582</c:v>
                      </c:pt>
                      <c:pt idx="41">
                        <c:v>5.9136664275426147</c:v>
                      </c:pt>
                      <c:pt idx="42">
                        <c:v>6.8023355467838886</c:v>
                      </c:pt>
                      <c:pt idx="43">
                        <c:v>7.8120390832223219</c:v>
                      </c:pt>
                      <c:pt idx="44">
                        <c:v>8.9572746838866291</c:v>
                      </c:pt>
                      <c:pt idx="45">
                        <c:v>10.253980954371968</c:v>
                      </c:pt>
                      <c:pt idx="46">
                        <c:v>11.719639402544685</c:v>
                      </c:pt>
                      <c:pt idx="47">
                        <c:v>13.373378021055824</c:v>
                      </c:pt>
                      <c:pt idx="48">
                        <c:v>15.236075682857622</c:v>
                      </c:pt>
                      <c:pt idx="49">
                        <c:v>17.330466395517234</c:v>
                      </c:pt>
                      <c:pt idx="50">
                        <c:v>19.681242326427128</c:v>
                      </c:pt>
                      <c:pt idx="51">
                        <c:v>22.315154373323665</c:v>
                      </c:pt>
                      <c:pt idx="52">
                        <c:v>25.261108914399056</c:v>
                      </c:pt>
                      <c:pt idx="53">
                        <c:v>28.550259231538085</c:v>
                      </c:pt>
                      <c:pt idx="54">
                        <c:v>32.216089960902686</c:v>
                      </c:pt>
                      <c:pt idx="55">
                        <c:v>36.294492789548642</c:v>
                      </c:pt>
                      <c:pt idx="56">
                        <c:v>40.823831487567006</c:v>
                      </c:pt>
                      <c:pt idx="57">
                        <c:v>45.844994245201356</c:v>
                      </c:pt>
                      <c:pt idx="58">
                        <c:v>51.401431176515523</c:v>
                      </c:pt>
                      <c:pt idx="59">
                        <c:v>57.539174758673838</c:v>
                      </c:pt>
                      <c:pt idx="60">
                        <c:v>64.306840902080069</c:v>
                      </c:pt>
                      <c:pt idx="61">
                        <c:v>71.755608294947464</c:v>
                      </c:pt>
                      <c:pt idx="62">
                        <c:v>79.939173639820723</c:v>
                      </c:pt>
                      <c:pt idx="63">
                        <c:v>88.913680402621836</c:v>
                      </c:pt>
                      <c:pt idx="64">
                        <c:v>98.737618730338099</c:v>
                      </c:pt>
                      <c:pt idx="65">
                        <c:v>109.47169426476704</c:v>
                      </c:pt>
                      <c:pt idx="66">
                        <c:v>121.17866368979494</c:v>
                      </c:pt>
                      <c:pt idx="67">
                        <c:v>133.92313500123078</c:v>
                      </c:pt>
                      <c:pt idx="68">
                        <c:v>147.77133068356326</c:v>
                      </c:pt>
                      <c:pt idx="69">
                        <c:v>162.79081221898781</c:v>
                      </c:pt>
                      <c:pt idx="70">
                        <c:v>179.05016464194432</c:v>
                      </c:pt>
                      <c:pt idx="71">
                        <c:v>196.6186401878187</c:v>
                      </c:pt>
                      <c:pt idx="72">
                        <c:v>215.56576046728998</c:v>
                      </c:pt>
                      <c:pt idx="73">
                        <c:v>235.96087702712339</c:v>
                      </c:pt>
                      <c:pt idx="74">
                        <c:v>257.87269063222038</c:v>
                      </c:pt>
                      <c:pt idx="75">
                        <c:v>281.36873011973222</c:v>
                      </c:pt>
                      <c:pt idx="76">
                        <c:v>306.51479223031686</c:v>
                      </c:pt>
                      <c:pt idx="77">
                        <c:v>333.3743444095017</c:v>
                      </c:pt>
                      <c:pt idx="78">
                        <c:v>362.00789318791539</c:v>
                      </c:pt>
                      <c:pt idx="79">
                        <c:v>392.47232138617682</c:v>
                      </c:pt>
                      <c:pt idx="80">
                        <c:v>424.82019804086076</c:v>
                      </c:pt>
                      <c:pt idx="81">
                        <c:v>459.09906560362242</c:v>
                      </c:pt>
                      <c:pt idx="82">
                        <c:v>495.35070961688808</c:v>
                      </c:pt>
                      <c:pt idx="83">
                        <c:v>533.61041670638747</c:v>
                      </c:pt>
                      <c:pt idx="84">
                        <c:v>573.90622734248245</c:v>
                      </c:pt>
                      <c:pt idx="85">
                        <c:v>616.25819039756402</c:v>
                      </c:pt>
                      <c:pt idx="86">
                        <c:v>660.67762705422615</c:v>
                      </c:pt>
                      <c:pt idx="87">
                        <c:v>707.16641208692147</c:v>
                      </c:pt>
                      <c:pt idx="88">
                        <c:v>755.71628093679863</c:v>
                      </c:pt>
                      <c:pt idx="89">
                        <c:v>806.30817131426295</c:v>
                      </c:pt>
                      <c:pt idx="90">
                        <c:v>858.91160828577347</c:v>
                      </c:pt>
                      <c:pt idx="91">
                        <c:v>913.48414192061364</c:v>
                      </c:pt>
                      <c:pt idx="92">
                        <c:v>969.9708465809357</c:v>
                      </c:pt>
                      <c:pt idx="93">
                        <c:v>1028.3038908266069</c:v>
                      </c:pt>
                      <c:pt idx="94">
                        <c:v>1088.4021866690587</c:v>
                      </c:pt>
                      <c:pt idx="95">
                        <c:v>1150.1711265408985</c:v>
                      </c:pt>
                      <c:pt idx="96">
                        <c:v>1213.5024158478027</c:v>
                      </c:pt>
                      <c:pt idx="97">
                        <c:v>1278.2740083354411</c:v>
                      </c:pt>
                      <c:pt idx="98">
                        <c:v>1344.3501507383955</c:v>
                      </c:pt>
                      <c:pt idx="99">
                        <c:v>1411.5815422839178</c:v>
                      </c:pt>
                      <c:pt idx="100">
                        <c:v>1479.8056136069608</c:v>
                      </c:pt>
                      <c:pt idx="101">
                        <c:v>1548.8469285025997</c:v>
                      </c:pt>
                      <c:pt idx="102">
                        <c:v>1618.5177107083796</c:v>
                      </c:pt>
                      <c:pt idx="103">
                        <c:v>1688.618496585259</c:v>
                      </c:pt>
                      <c:pt idx="104">
                        <c:v>1758.9389131666369</c:v>
                      </c:pt>
                      <c:pt idx="105">
                        <c:v>1829.258579587542</c:v>
                      </c:pt>
                      <c:pt idx="106">
                        <c:v>1899.3481284090612</c:v>
                      </c:pt>
                      <c:pt idx="107">
                        <c:v>1968.970341836847</c:v>
                      </c:pt>
                      <c:pt idx="108">
                        <c:v>2037.8813963183532</c:v>
                      </c:pt>
                      <c:pt idx="109">
                        <c:v>2105.8322075137039</c:v>
                      </c:pt>
                      <c:pt idx="110">
                        <c:v>2172.5698661924789</c:v>
                      </c:pt>
                      <c:pt idx="111">
                        <c:v>2237.839154236126</c:v>
                      </c:pt>
                      <c:pt idx="112">
                        <c:v>2301.3841286457236</c:v>
                      </c:pt>
                      <c:pt idx="113">
                        <c:v>2362.9497602893152</c:v>
                      </c:pt>
                      <c:pt idx="114">
                        <c:v>2422.2836130926889</c:v>
                      </c:pt>
                      <c:pt idx="115">
                        <c:v>2479.1375485015415</c:v>
                      </c:pt>
                      <c:pt idx="116">
                        <c:v>2533.2694393386655</c:v>
                      </c:pt>
                      <c:pt idx="117">
                        <c:v>2584.4448766621349</c:v>
                      </c:pt>
                      <c:pt idx="118">
                        <c:v>2632.438852911806</c:v>
                      </c:pt>
                      <c:pt idx="119">
                        <c:v>2677.0374045212438</c:v>
                      </c:pt>
                      <c:pt idx="120">
                        <c:v>2718.0391972767652</c:v>
                      </c:pt>
                      <c:pt idx="121">
                        <c:v>2755.2570380276179</c:v>
                      </c:pt>
                      <c:pt idx="122">
                        <c:v>2788.5192968909814</c:v>
                      </c:pt>
                      <c:pt idx="123">
                        <c:v>2817.6712248484559</c:v>
                      </c:pt>
                      <c:pt idx="124">
                        <c:v>2842.57615258959</c:v>
                      </c:pt>
                      <c:pt idx="125">
                        <c:v>2863.1165576118424</c:v>
                      </c:pt>
                      <c:pt idx="126">
                        <c:v>2879.1949879210588</c:v>
                      </c:pt>
                      <c:pt idx="127">
                        <c:v>2890.7348321747954</c:v>
                      </c:pt>
                      <c:pt idx="128">
                        <c:v>2897.6809277525826</c:v>
                      </c:pt>
                      <c:pt idx="129">
                        <c:v>2900</c:v>
                      </c:pt>
                      <c:pt idx="130">
                        <c:v>2897.6809277525826</c:v>
                      </c:pt>
                      <c:pt idx="131">
                        <c:v>2890.7348321747954</c:v>
                      </c:pt>
                      <c:pt idx="132">
                        <c:v>2879.1949879210588</c:v>
                      </c:pt>
                      <c:pt idx="133">
                        <c:v>2863.1165576118424</c:v>
                      </c:pt>
                      <c:pt idx="134">
                        <c:v>2842.57615258959</c:v>
                      </c:pt>
                      <c:pt idx="135">
                        <c:v>2817.6712248484559</c:v>
                      </c:pt>
                      <c:pt idx="136">
                        <c:v>2788.5192968909814</c:v>
                      </c:pt>
                      <c:pt idx="137">
                        <c:v>2755.2570380276179</c:v>
                      </c:pt>
                      <c:pt idx="138">
                        <c:v>2718.0391972767652</c:v>
                      </c:pt>
                      <c:pt idx="139">
                        <c:v>2677.0374045212438</c:v>
                      </c:pt>
                      <c:pt idx="140">
                        <c:v>2632.438852911806</c:v>
                      </c:pt>
                      <c:pt idx="141">
                        <c:v>2584.4448766621349</c:v>
                      </c:pt>
                      <c:pt idx="142">
                        <c:v>2533.2694393386655</c:v>
                      </c:pt>
                      <c:pt idx="143">
                        <c:v>2479.1375485015415</c:v>
                      </c:pt>
                      <c:pt idx="144">
                        <c:v>2422.2836130926889</c:v>
                      </c:pt>
                      <c:pt idx="145">
                        <c:v>2362.9497602893152</c:v>
                      </c:pt>
                      <c:pt idx="146">
                        <c:v>2301.3841286457236</c:v>
                      </c:pt>
                      <c:pt idx="147">
                        <c:v>2237.839154236126</c:v>
                      </c:pt>
                      <c:pt idx="148">
                        <c:v>2172.5698661924789</c:v>
                      </c:pt>
                      <c:pt idx="149">
                        <c:v>2105.8322075137039</c:v>
                      </c:pt>
                      <c:pt idx="150">
                        <c:v>2037.8813963183532</c:v>
                      </c:pt>
                      <c:pt idx="151">
                        <c:v>1968.970341836847</c:v>
                      </c:pt>
                      <c:pt idx="152">
                        <c:v>1899.3481284090612</c:v>
                      </c:pt>
                      <c:pt idx="153">
                        <c:v>1829.258579587542</c:v>
                      </c:pt>
                      <c:pt idx="154">
                        <c:v>1758.9389131666369</c:v>
                      </c:pt>
                      <c:pt idx="155">
                        <c:v>1688.618496585259</c:v>
                      </c:pt>
                      <c:pt idx="156">
                        <c:v>1618.5177107083796</c:v>
                      </c:pt>
                      <c:pt idx="157">
                        <c:v>1548.8469285025997</c:v>
                      </c:pt>
                      <c:pt idx="158">
                        <c:v>1479.8056136069608</c:v>
                      </c:pt>
                      <c:pt idx="159">
                        <c:v>1411.5815422839178</c:v>
                      </c:pt>
                      <c:pt idx="160">
                        <c:v>1344.3501507383955</c:v>
                      </c:pt>
                      <c:pt idx="161">
                        <c:v>1278.2740083354411</c:v>
                      </c:pt>
                      <c:pt idx="162">
                        <c:v>1213.5024158478027</c:v>
                      </c:pt>
                      <c:pt idx="163">
                        <c:v>1150.1711265408985</c:v>
                      </c:pt>
                      <c:pt idx="164">
                        <c:v>1088.4021866690587</c:v>
                      </c:pt>
                      <c:pt idx="165">
                        <c:v>1028.3038908266069</c:v>
                      </c:pt>
                      <c:pt idx="166">
                        <c:v>969.9708465809357</c:v>
                      </c:pt>
                      <c:pt idx="167">
                        <c:v>913.48414192061364</c:v>
                      </c:pt>
                      <c:pt idx="168">
                        <c:v>858.91160828577347</c:v>
                      </c:pt>
                      <c:pt idx="169">
                        <c:v>806.30817131426295</c:v>
                      </c:pt>
                      <c:pt idx="170">
                        <c:v>755.71628093679863</c:v>
                      </c:pt>
                      <c:pt idx="171">
                        <c:v>707.16641208692147</c:v>
                      </c:pt>
                      <c:pt idx="172">
                        <c:v>660.67762705422615</c:v>
                      </c:pt>
                      <c:pt idx="173">
                        <c:v>616.25819039756402</c:v>
                      </c:pt>
                      <c:pt idx="174">
                        <c:v>573.90622734248245</c:v>
                      </c:pt>
                      <c:pt idx="175">
                        <c:v>533.61041670638747</c:v>
                      </c:pt>
                      <c:pt idx="176">
                        <c:v>495.35070961688808</c:v>
                      </c:pt>
                      <c:pt idx="177">
                        <c:v>459.09906560362242</c:v>
                      </c:pt>
                      <c:pt idx="178">
                        <c:v>424.82019804086076</c:v>
                      </c:pt>
                      <c:pt idx="179">
                        <c:v>392.47232138617682</c:v>
                      </c:pt>
                      <c:pt idx="180">
                        <c:v>362.00789318791539</c:v>
                      </c:pt>
                      <c:pt idx="181">
                        <c:v>333.3743444095017</c:v>
                      </c:pt>
                      <c:pt idx="182">
                        <c:v>306.51479223031686</c:v>
                      </c:pt>
                      <c:pt idx="183">
                        <c:v>281.36873011973222</c:v>
                      </c:pt>
                      <c:pt idx="184">
                        <c:v>257.87269063222038</c:v>
                      </c:pt>
                      <c:pt idx="185">
                        <c:v>235.96087702712339</c:v>
                      </c:pt>
                      <c:pt idx="186">
                        <c:v>215.56576046728998</c:v>
                      </c:pt>
                      <c:pt idx="187">
                        <c:v>196.6186401878187</c:v>
                      </c:pt>
                      <c:pt idx="188">
                        <c:v>179.05016464194432</c:v>
                      </c:pt>
                      <c:pt idx="189">
                        <c:v>162.79081221898781</c:v>
                      </c:pt>
                      <c:pt idx="190">
                        <c:v>147.77133068356326</c:v>
                      </c:pt>
                      <c:pt idx="191">
                        <c:v>133.92313500123078</c:v>
                      </c:pt>
                      <c:pt idx="192">
                        <c:v>121.17866368979494</c:v>
                      </c:pt>
                      <c:pt idx="193">
                        <c:v>109.47169426476704</c:v>
                      </c:pt>
                      <c:pt idx="194">
                        <c:v>98.737618730338099</c:v>
                      </c:pt>
                      <c:pt idx="195">
                        <c:v>88.913680402621836</c:v>
                      </c:pt>
                      <c:pt idx="196">
                        <c:v>79.939173639820723</c:v>
                      </c:pt>
                      <c:pt idx="197">
                        <c:v>71.755608294947464</c:v>
                      </c:pt>
                      <c:pt idx="198">
                        <c:v>64.306840902080069</c:v>
                      </c:pt>
                      <c:pt idx="199">
                        <c:v>57.539174758673838</c:v>
                      </c:pt>
                      <c:pt idx="200">
                        <c:v>51.401431176515523</c:v>
                      </c:pt>
                      <c:pt idx="201">
                        <c:v>45.844994245201356</c:v>
                      </c:pt>
                      <c:pt idx="202">
                        <c:v>40.823831487567006</c:v>
                      </c:pt>
                      <c:pt idx="203">
                        <c:v>36.294492789548642</c:v>
                      </c:pt>
                      <c:pt idx="204">
                        <c:v>32.216089960902686</c:v>
                      </c:pt>
                      <c:pt idx="205">
                        <c:v>28.550259231538085</c:v>
                      </c:pt>
                      <c:pt idx="206">
                        <c:v>25.261108914399056</c:v>
                      </c:pt>
                      <c:pt idx="207">
                        <c:v>22.315154373323665</c:v>
                      </c:pt>
                      <c:pt idx="208">
                        <c:v>19.681242326427128</c:v>
                      </c:pt>
                      <c:pt idx="209">
                        <c:v>17.330466395517234</c:v>
                      </c:pt>
                      <c:pt idx="210">
                        <c:v>15.236075682857622</c:v>
                      </c:pt>
                      <c:pt idx="211">
                        <c:v>13.373378021055824</c:v>
                      </c:pt>
                      <c:pt idx="212">
                        <c:v>11.719639402544685</c:v>
                      </c:pt>
                      <c:pt idx="213">
                        <c:v>10.253980954371968</c:v>
                      </c:pt>
                      <c:pt idx="214">
                        <c:v>8.9572746838866291</c:v>
                      </c:pt>
                      <c:pt idx="215">
                        <c:v>7.8120390832223219</c:v>
                      </c:pt>
                      <c:pt idx="216">
                        <c:v>6.8023355467838886</c:v>
                      </c:pt>
                      <c:pt idx="217">
                        <c:v>5.9136664275426147</c:v>
                      </c:pt>
                      <c:pt idx="218">
                        <c:v>5.1328754359021582</c:v>
                      </c:pt>
                      <c:pt idx="219">
                        <c:v>4.448050970040943</c:v>
                      </c:pt>
                      <c:pt idx="220">
                        <c:v>3.8484328595866679</c:v>
                      </c:pt>
                      <c:pt idx="221">
                        <c:v>3.3243229056571608</c:v>
                      </c:pt>
                      <c:pt idx="222">
                        <c:v>2.8669995099532861</c:v>
                      </c:pt>
                      <c:pt idx="223">
                        <c:v>2.4686366038004457</c:v>
                      </c:pt>
                      <c:pt idx="224">
                        <c:v>2.1222270147533711</c:v>
                      </c:pt>
                      <c:pt idx="225">
                        <c:v>1.8215103434318427</c:v>
                      </c:pt>
                      <c:pt idx="226">
                        <c:v>1.5609053663714609</c:v>
                      </c:pt>
                      <c:pt idx="227">
                        <c:v>1.3354469314985442</c:v>
                      </c:pt>
                      <c:pt idx="228">
                        <c:v>1.1407272709528766</c:v>
                      </c:pt>
                      <c:pt idx="229">
                        <c:v>0.97284162091728432</c:v>
                      </c:pt>
                      <c:pt idx="230">
                        <c:v>0.82833800936613033</c:v>
                      </c:pt>
                      <c:pt idx="231">
                        <c:v>0.70417104969071864</c:v>
                      </c:pt>
                      <c:pt idx="232">
                        <c:v>0.59765956046400825</c:v>
                      </c:pt>
                      <c:pt idx="233">
                        <c:v>0.50644781863536048</c:v>
                      </c:pt>
                      <c:pt idx="234">
                        <c:v>0.42847024467289757</c:v>
                      </c:pt>
                      <c:pt idx="235">
                        <c:v>0.36191931308696851</c:v>
                      </c:pt>
                      <c:pt idx="236">
                        <c:v>0.30521647988567757</c:v>
                      </c:pt>
                      <c:pt idx="237">
                        <c:v>0.25698591937154275</c:v>
                      </c:pt>
                      <c:pt idx="238">
                        <c:v>0.21603086585598466</c:v>
                      </c:pt>
                      <c:pt idx="239">
                        <c:v>0.18131236094697875</c:v>
                      </c:pt>
                      <c:pt idx="240">
                        <c:v>0.15193021368985141</c:v>
                      </c:pt>
                      <c:pt idx="241">
                        <c:v>0.12710598868144304</c:v>
                      </c:pt>
                      <c:pt idx="242">
                        <c:v>0.10616784603758771</c:v>
                      </c:pt>
                      <c:pt idx="243">
                        <c:v>8.8537066510567614E-2</c:v>
                      </c:pt>
                      <c:pt idx="244">
                        <c:v>7.3716104896977816E-2</c:v>
                      </c:pt>
                      <c:pt idx="245">
                        <c:v>6.1278024948281828E-2</c:v>
                      </c:pt>
                      <c:pt idx="246">
                        <c:v>5.0857179126435045E-2</c:v>
                      </c:pt>
                      <c:pt idx="247">
                        <c:v>4.2141006592530943E-2</c:v>
                      </c:pt>
                      <c:pt idx="248">
                        <c:v>3.4862832659670044E-2</c:v>
                      </c:pt>
                      <c:pt idx="249">
                        <c:v>2.8795562486968136E-2</c:v>
                      </c:pt>
                      <c:pt idx="250">
                        <c:v>2.374617096500278E-2</c:v>
                      </c:pt>
                      <c:pt idx="251">
                        <c:v>1.955089948736205E-2</c:v>
                      </c:pt>
                      <c:pt idx="252">
                        <c:v>1.6071078577575094E-2</c:v>
                      </c:pt>
                      <c:pt idx="253">
                        <c:v>1.31895031186797E-2</c:v>
                      </c:pt>
                      <c:pt idx="254">
                        <c:v>1.0807294199028145E-2</c:v>
                      </c:pt>
                      <c:pt idx="255">
                        <c:v>8.8411883377005982E-3</c:v>
                      </c:pt>
                      <c:pt idx="256">
                        <c:v>7.2212010895082827E-3</c:v>
                      </c:pt>
                      <c:pt idx="257">
                        <c:v>5.8886177632706824E-3</c:v>
                      </c:pt>
                      <c:pt idx="258">
                        <c:v>4.7942692335398484E-3</c:v>
                      </c:pt>
                      <c:pt idx="259">
                        <c:v>3.897055605131412E-3</c:v>
                      </c:pt>
                      <c:pt idx="260">
                        <c:v>3.1626848247565502E-3</c:v>
                      </c:pt>
                      <c:pt idx="261">
                        <c:v>2.5625972499815327E-3</c:v>
                      </c:pt>
                      <c:pt idx="262">
                        <c:v>2.073050709316055E-3</c:v>
                      </c:pt>
                      <c:pt idx="263">
                        <c:v>1.6743437458051193E-3</c:v>
                      </c:pt>
                      <c:pt idx="264">
                        <c:v>1.3501575575770952E-3</c:v>
                      </c:pt>
                      <c:pt idx="265">
                        <c:v>1.0869996595708181E-3</c:v>
                      </c:pt>
                      <c:pt idx="266">
                        <c:v>8.7373451762864961E-4</c:v>
                      </c:pt>
                      <c:pt idx="267">
                        <c:v>7.0118837482566936E-4</c:v>
                      </c:pt>
                      <c:pt idx="268">
                        <c:v>5.6181722464119989E-4</c:v>
                      </c:pt>
                      <c:pt idx="269">
                        <c:v>4.4942840935384003E-4</c:v>
                      </c:pt>
                      <c:pt idx="270">
                        <c:v>3.5894765639307382E-4</c:v>
                      </c:pt>
                      <c:pt idx="271">
                        <c:v>2.8622453034207295E-4</c:v>
                      </c:pt>
                      <c:pt idx="272">
                        <c:v>2.2787029236533284E-4</c:v>
                      </c:pt>
                      <c:pt idx="273">
                        <c:v>1.8112303902421463E-4</c:v>
                      </c:pt>
                      <c:pt idx="274">
                        <c:v>1.4373575425600244E-4</c:v>
                      </c:pt>
                      <c:pt idx="275">
                        <c:v>1.1388356581274791E-4</c:v>
                      </c:pt>
                      <c:pt idx="276">
                        <c:v>9.0087063408951002E-5</c:v>
                      </c:pt>
                      <c:pt idx="277">
                        <c:v>7.1149021651748407E-5</c:v>
                      </c:pt>
                      <c:pt idx="278">
                        <c:v>5.6102286761717114E-5</c:v>
                      </c:pt>
                      <c:pt idx="279">
                        <c:v>4.4166941259666621E-5</c:v>
                      </c:pt>
                      <c:pt idx="280">
                        <c:v>3.4715163290496056E-5</c:v>
                      </c:pt>
                      <c:pt idx="281">
                        <c:v>2.7242454234543653E-5</c:v>
                      </c:pt>
                      <c:pt idx="282">
                        <c:v>2.1344126019736914E-5</c:v>
                      </c:pt>
                      <c:pt idx="283">
                        <c:v>1.6696123620378803E-5</c:v>
                      </c:pt>
                      <c:pt idx="284">
                        <c:v>1.3039413440614523E-5</c:v>
                      </c:pt>
                      <c:pt idx="285">
                        <c:v>1.0167298839421809E-5</c:v>
                      </c:pt>
                      <c:pt idx="286">
                        <c:v>7.9151336111231229E-6</c:v>
                      </c:pt>
                      <c:pt idx="287">
                        <c:v>6.1519959503581099E-6</c:v>
                      </c:pt>
                      <c:pt idx="288">
                        <c:v>4.7739620278610106E-6</c:v>
                      </c:pt>
                      <c:pt idx="289">
                        <c:v>3.698682125625528E-6</c:v>
                      </c:pt>
                      <c:pt idx="290">
                        <c:v>2.8610153346316474E-6</c:v>
                      </c:pt>
                      <c:pt idx="291">
                        <c:v>2.209522820607575E-6</c:v>
                      </c:pt>
                      <c:pt idx="292">
                        <c:v>1.7036560746986429E-6</c:v>
                      </c:pt>
                      <c:pt idx="293">
                        <c:v>1.3115066278315715E-6</c:v>
                      </c:pt>
                      <c:pt idx="294">
                        <c:v>1.0080084715595773E-6</c:v>
                      </c:pt>
                      <c:pt idx="295">
                        <c:v>7.7350478249401235E-7</c:v>
                      </c:pt>
                      <c:pt idx="296">
                        <c:v>5.9260724030155427E-7</c:v>
                      </c:pt>
                      <c:pt idx="297">
                        <c:v>4.5328988924455331E-7</c:v>
                      </c:pt>
                      <c:pt idx="298">
                        <c:v>3.4617064700835884E-7</c:v>
                      </c:pt>
                      <c:pt idx="299">
                        <c:v>2.6394265217015013E-7</c:v>
                      </c:pt>
                      <c:pt idx="300">
                        <c:v>2.0092502990210142E-7</c:v>
                      </c:pt>
                      <c:pt idx="301">
                        <c:v>1.5270864927928685E-7</c:v>
                      </c:pt>
                      <c:pt idx="302">
                        <c:v>1.158772977122062E-7</c:v>
                      </c:pt>
                      <c:pt idx="303">
                        <c:v>8.7788617668038295E-8</c:v>
                      </c:pt>
                      <c:pt idx="304">
                        <c:v>6.6402310523721041E-8</c:v>
                      </c:pt>
                      <c:pt idx="305">
                        <c:v>5.014565411474175E-8</c:v>
                      </c:pt>
                      <c:pt idx="306">
                        <c:v>3.7808420899011539E-8</c:v>
                      </c:pt>
                      <c:pt idx="307">
                        <c:v>2.8460918141788471E-8</c:v>
                      </c:pt>
                      <c:pt idx="308">
                        <c:v>2.1390178175734401E-8</c:v>
                      </c:pt>
                      <c:pt idx="309">
                        <c:v>1.605036920793294E-8</c:v>
                      </c:pt>
                      <c:pt idx="310">
                        <c:v>1.2024327062903036E-8</c:v>
                      </c:pt>
                      <c:pt idx="311">
                        <c:v>8.9937676391663118E-9</c:v>
                      </c:pt>
                      <c:pt idx="312">
                        <c:v>6.7162626927847721E-9</c:v>
                      </c:pt>
                      <c:pt idx="313">
                        <c:v>5.0074752848594109E-9</c:v>
                      </c:pt>
                      <c:pt idx="314">
                        <c:v>3.727477952887586E-9</c:v>
                      </c:pt>
                      <c:pt idx="315">
                        <c:v>2.7702341655363759E-9</c:v>
                      </c:pt>
                      <c:pt idx="316">
                        <c:v>2.0555261575656609E-9</c:v>
                      </c:pt>
                      <c:pt idx="317">
                        <c:v>1.5227712306125206E-9</c:v>
                      </c:pt>
                      <c:pt idx="318">
                        <c:v>1.1262931620839085E-9</c:v>
                      </c:pt>
                      <c:pt idx="319">
                        <c:v>8.3171275257754831E-10</c:v>
                      </c:pt>
                      <c:pt idx="320">
                        <c:v>6.1319753794896784E-10</c:v>
                      </c:pt>
                      <c:pt idx="321">
                        <c:v>4.5136987796345341E-10</c:v>
                      </c:pt>
                      <c:pt idx="322">
                        <c:v>3.3171863740322597E-10</c:v>
                      </c:pt>
                      <c:pt idx="323">
                        <c:v>2.4339536360267278E-10</c:v>
                      </c:pt>
                      <c:pt idx="324">
                        <c:v>1.7830349596843794E-10</c:v>
                      </c:pt>
                      <c:pt idx="325">
                        <c:v>1.3041049532867605E-10</c:v>
                      </c:pt>
                      <c:pt idx="326">
                        <c:v>9.522924899034179E-11</c:v>
                      </c:pt>
                      <c:pt idx="327">
                        <c:v>6.9427783908774399E-11</c:v>
                      </c:pt>
                      <c:pt idx="328">
                        <c:v>5.0536059546943131E-11</c:v>
                      </c:pt>
                      <c:pt idx="329">
                        <c:v>3.6726080092373111E-11</c:v>
                      </c:pt>
                      <c:pt idx="330">
                        <c:v>2.6647281340091568E-11</c:v>
                      </c:pt>
                      <c:pt idx="331">
                        <c:v>1.930351361444332E-11</c:v>
                      </c:pt>
                      <c:pt idx="332">
                        <c:v>1.3961270900428747E-11</c:v>
                      </c:pt>
                      <c:pt idx="333">
                        <c:v>1.0081349492465468E-11</c:v>
                      </c:pt>
                      <c:pt idx="334">
                        <c:v>7.2680434727212961E-12</c:v>
                      </c:pt>
                      <c:pt idx="335">
                        <c:v>5.231442914519058E-12</c:v>
                      </c:pt>
                      <c:pt idx="336">
                        <c:v>3.7595043687940492E-12</c:v>
                      </c:pt>
                      <c:pt idx="337">
                        <c:v>2.6973967248256429E-12</c:v>
                      </c:pt>
                      <c:pt idx="338">
                        <c:v>1.9322538739685645E-12</c:v>
                      </c:pt>
                      <c:pt idx="339">
                        <c:v>1.3819383732367354E-12</c:v>
                      </c:pt>
                      <c:pt idx="340">
                        <c:v>9.8677535619154029E-13</c:v>
                      </c:pt>
                      <c:pt idx="341">
                        <c:v>7.0348208512983224E-13</c:v>
                      </c:pt>
                      <c:pt idx="342">
                        <c:v>5.0071767079057266E-13</c:v>
                      </c:pt>
                      <c:pt idx="343">
                        <c:v>3.5582620053015536E-13</c:v>
                      </c:pt>
                      <c:pt idx="344">
                        <c:v>2.5245737204659127E-13</c:v>
                      </c:pt>
                      <c:pt idx="345">
                        <c:v>1.7883121193238825E-13</c:v>
                      </c:pt>
                      <c:pt idx="346">
                        <c:v>1.2647471552101964E-13</c:v>
                      </c:pt>
                      <c:pt idx="347">
                        <c:v>8.9303654498926017E-14</c:v>
                      </c:pt>
                      <c:pt idx="348">
                        <c:v>6.2956399217594585E-14</c:v>
                      </c:pt>
                      <c:pt idx="349">
                        <c:v>4.4311419080331839E-14</c:v>
                      </c:pt>
                      <c:pt idx="350">
                        <c:v>3.1138419513197994E-14</c:v>
                      </c:pt>
                      <c:pt idx="351">
                        <c:v>2.1846536816641786E-14</c:v>
                      </c:pt>
                      <c:pt idx="352">
                        <c:v>1.5302900887018959E-14</c:v>
                      </c:pt>
                      <c:pt idx="353">
                        <c:v>1.0702125973942099E-14</c:v>
                      </c:pt>
                      <c:pt idx="354">
                        <c:v>7.4725956165494451E-15</c:v>
                      </c:pt>
                      <c:pt idx="355">
                        <c:v>5.2092839613841316E-15</c:v>
                      </c:pt>
                      <c:pt idx="356">
                        <c:v>3.6256820084960633E-15</c:v>
                      </c:pt>
                      <c:pt idx="357">
                        <c:v>2.5194545026416943E-15</c:v>
                      </c:pt>
                      <c:pt idx="358">
                        <c:v>1.7479477944031263E-15</c:v>
                      </c:pt>
                      <c:pt idx="359">
                        <c:v>1.2107529161966492E-15</c:v>
                      </c:pt>
                      <c:pt idx="360">
                        <c:v>8.3731277784560586E-16</c:v>
                      </c:pt>
                      <c:pt idx="361">
                        <c:v>5.7812938312952086E-16</c:v>
                      </c:pt>
                      <c:pt idx="362">
                        <c:v>3.9853594298824682E-16</c:v>
                      </c:pt>
                      <c:pt idx="363">
                        <c:v>2.7429322265843446E-16</c:v>
                      </c:pt>
                      <c:pt idx="364">
                        <c:v>1.884810911900559E-16</c:v>
                      </c:pt>
                      <c:pt idx="365">
                        <c:v>1.2930806910055164E-16</c:v>
                      </c:pt>
                      <c:pt idx="366">
                        <c:v>8.8570397684257673E-17</c:v>
                      </c:pt>
                      <c:pt idx="367">
                        <c:v>6.0569876974855506E-17</c:v>
                      </c:pt>
                      <c:pt idx="368">
                        <c:v>4.135518017269343E-17</c:v>
                      </c:pt>
                      <c:pt idx="369">
                        <c:v>2.8190856558872265E-17</c:v>
                      </c:pt>
                      <c:pt idx="370">
                        <c:v>1.9186323161568365E-17</c:v>
                      </c:pt>
                      <c:pt idx="371">
                        <c:v>1.3037081105863913E-17</c:v>
                      </c:pt>
                      <c:pt idx="372">
                        <c:v>8.844516742353331E-18</c:v>
                      </c:pt>
                      <c:pt idx="373">
                        <c:v>5.9906366374923862E-18</c:v>
                      </c:pt>
                      <c:pt idx="374">
                        <c:v>4.0511374351265876E-18</c:v>
                      </c:pt>
                      <c:pt idx="375">
                        <c:v>2.7351812106749736E-18</c:v>
                      </c:pt>
                      <c:pt idx="376">
                        <c:v>1.8437428992924918E-18</c:v>
                      </c:pt>
                      <c:pt idx="377">
                        <c:v>1.2408513168108564E-18</c:v>
                      </c:pt>
                      <c:pt idx="378">
                        <c:v>8.337661512443554E-19</c:v>
                      </c:pt>
                      <c:pt idx="379">
                        <c:v>5.5933745590953621E-19</c:v>
                      </c:pt>
                      <c:pt idx="380">
                        <c:v>3.7463528105462994E-19</c:v>
                      </c:pt>
                      <c:pt idx="381">
                        <c:v>2.5052356021319632E-19</c:v>
                      </c:pt>
                      <c:pt idx="382">
                        <c:v>1.6726058221570248E-19</c:v>
                      </c:pt>
                      <c:pt idx="383">
                        <c:v>1.1149201442732762E-19</c:v>
                      </c:pt>
                      <c:pt idx="384">
                        <c:v>7.4199170350411361E-20</c:v>
                      </c:pt>
                      <c:pt idx="385">
                        <c:v>4.9301424189154025E-20</c:v>
                      </c:pt>
                      <c:pt idx="386">
                        <c:v>3.2705817551374148E-20</c:v>
                      </c:pt>
                      <c:pt idx="387">
                        <c:v>2.1661856932406697E-20</c:v>
                      </c:pt>
                      <c:pt idx="388">
                        <c:v>1.4324236587355685E-20</c:v>
                      </c:pt>
                      <c:pt idx="389">
                        <c:v>9.4569788240620521E-21</c:v>
                      </c:pt>
                      <c:pt idx="390">
                        <c:v>6.2335934785575822E-21</c:v>
                      </c:pt>
                      <c:pt idx="391">
                        <c:v>4.1023212369134198E-21</c:v>
                      </c:pt>
                      <c:pt idx="392">
                        <c:v>2.6954171225737281E-21</c:v>
                      </c:pt>
                      <c:pt idx="393">
                        <c:v>1.7681838897555715E-21</c:v>
                      </c:pt>
                      <c:pt idx="394">
                        <c:v>1.1580678488587222E-21</c:v>
                      </c:pt>
                      <c:pt idx="395">
                        <c:v>7.5726120581110083E-22</c:v>
                      </c:pt>
                      <c:pt idx="396">
                        <c:v>4.9438187646282857E-22</c:v>
                      </c:pt>
                      <c:pt idx="397">
                        <c:v>3.2224375034808683E-22</c:v>
                      </c:pt>
                      <c:pt idx="398">
                        <c:v>2.0970635608734334E-22</c:v>
                      </c:pt>
                      <c:pt idx="399">
                        <c:v>1.3625229096604239E-22</c:v>
                      </c:pt>
                      <c:pt idx="400">
                        <c:v>8.8385528176533719E-23</c:v>
                      </c:pt>
                      <c:pt idx="401">
                        <c:v>5.7243165067031489E-23</c:v>
                      </c:pt>
                      <c:pt idx="402">
                        <c:v>3.7014445220990904E-23</c:v>
                      </c:pt>
                      <c:pt idx="403">
                        <c:v>2.3895932300764906E-23</c:v>
                      </c:pt>
                      <c:pt idx="404">
                        <c:v>1.5402167524069377E-23</c:v>
                      </c:pt>
                      <c:pt idx="405">
                        <c:v>9.9116243770571934E-24</c:v>
                      </c:pt>
                      <c:pt idx="406">
                        <c:v>6.3681451875311103E-24</c:v>
                      </c:pt>
                      <c:pt idx="407">
                        <c:v>4.0849449326091338E-24</c:v>
                      </c:pt>
                      <c:pt idx="408">
                        <c:v>2.6161617110412116E-24</c:v>
                      </c:pt>
                      <c:pt idx="409">
                        <c:v>1.6728156887618864E-24</c:v>
                      </c:pt>
                      <c:pt idx="410">
                        <c:v>1.0679151051639351E-24</c:v>
                      </c:pt>
                      <c:pt idx="411">
                        <c:v>6.8066041596816866E-25</c:v>
                      </c:pt>
                      <c:pt idx="412">
                        <c:v>4.3314109386815404E-25</c:v>
                      </c:pt>
                      <c:pt idx="413">
                        <c:v>2.7519048395619877E-25</c:v>
                      </c:pt>
                      <c:pt idx="414">
                        <c:v>1.7455912802767809E-25</c:v>
                      </c:pt>
                      <c:pt idx="415">
                        <c:v>1.1054951573792856E-25</c:v>
                      </c:pt>
                      <c:pt idx="416">
                        <c:v>6.9899851642582249E-26</c:v>
                      </c:pt>
                      <c:pt idx="417">
                        <c:v>4.4126633165322886E-26</c:v>
                      </c:pt>
                      <c:pt idx="418">
                        <c:v>2.7811887210804976E-26</c:v>
                      </c:pt>
                      <c:pt idx="419">
                        <c:v>1.7501096337315915E-26</c:v>
                      </c:pt>
                      <c:pt idx="420">
                        <c:v>1.0995251819247477E-26</c:v>
                      </c:pt>
                      <c:pt idx="421">
                        <c:v>6.8968413181643732E-27</c:v>
                      </c:pt>
                      <c:pt idx="422">
                        <c:v>4.3191711776075075E-27</c:v>
                      </c:pt>
                      <c:pt idx="423">
                        <c:v>2.7005717958073393E-27</c:v>
                      </c:pt>
                      <c:pt idx="424">
                        <c:v>1.6858392766179683E-27</c:v>
                      </c:pt>
                      <c:pt idx="425">
                        <c:v>1.0507072688740841E-27</c:v>
                      </c:pt>
                      <c:pt idx="426">
                        <c:v>6.5381131836047771E-28</c:v>
                      </c:pt>
                      <c:pt idx="427">
                        <c:v>4.0618909637743446E-28</c:v>
                      </c:pt>
                      <c:pt idx="428">
                        <c:v>2.519470145788265E-28</c:v>
                      </c:pt>
                      <c:pt idx="429">
                        <c:v>1.5602539864061301E-28</c:v>
                      </c:pt>
                      <c:pt idx="430">
                        <c:v>9.646871952489974E-29</c:v>
                      </c:pt>
                      <c:pt idx="431">
                        <c:v>5.955014947036758E-29</c:v>
                      </c:pt>
                      <c:pt idx="432">
                        <c:v>3.6701543294437876E-29</c:v>
                      </c:pt>
                      <c:pt idx="433">
                        <c:v>2.2583483167567696E-29</c:v>
                      </c:pt>
                      <c:pt idx="434">
                        <c:v>1.3874030811868822E-29</c:v>
                      </c:pt>
                      <c:pt idx="435">
                        <c:v>8.5098031082003953E-30</c:v>
                      </c:pt>
                      <c:pt idx="436">
                        <c:v>5.2112450784096129E-30</c:v>
                      </c:pt>
                      <c:pt idx="437">
                        <c:v>3.186167569872119E-30</c:v>
                      </c:pt>
                      <c:pt idx="438">
                        <c:v>1.9449160336836311E-30</c:v>
                      </c:pt>
                      <c:pt idx="439">
                        <c:v>1.1853271421311243E-30</c:v>
                      </c:pt>
                      <c:pt idx="440">
                        <c:v>7.2124153759148742E-31</c:v>
                      </c:pt>
                      <c:pt idx="441">
                        <c:v>4.3815559401778006E-31</c:v>
                      </c:pt>
                      <c:pt idx="442">
                        <c:v>2.6575480149638492E-31</c:v>
                      </c:pt>
                      <c:pt idx="443">
                        <c:v>1.6093073978848838E-31</c:v>
                      </c:pt>
                      <c:pt idx="444">
                        <c:v>9.7297576830703231E-32</c:v>
                      </c:pt>
                      <c:pt idx="445">
                        <c:v>5.873137519335953E-32</c:v>
                      </c:pt>
                      <c:pt idx="446">
                        <c:v>3.5395124503969279E-32</c:v>
                      </c:pt>
                      <c:pt idx="447">
                        <c:v>2.1297167545280844E-32</c:v>
                      </c:pt>
                      <c:pt idx="448">
                        <c:v>1.2793971517390839E-32</c:v>
                      </c:pt>
                      <c:pt idx="449">
                        <c:v>7.6735095929941044E-33</c:v>
                      </c:pt>
                      <c:pt idx="450">
                        <c:v>4.5950244866843341E-33</c:v>
                      </c:pt>
                      <c:pt idx="451">
                        <c:v>2.7471776752913424E-33</c:v>
                      </c:pt>
                      <c:pt idx="452">
                        <c:v>1.6397996746606494E-33</c:v>
                      </c:pt>
                      <c:pt idx="453">
                        <c:v>9.7723715812728841E-34</c:v>
                      </c:pt>
                      <c:pt idx="454">
                        <c:v>5.8145254676887964E-34</c:v>
                      </c:pt>
                      <c:pt idx="455">
                        <c:v>3.4540904892418563E-34</c:v>
                      </c:pt>
                      <c:pt idx="456">
                        <c:v>2.048605213185217E-34</c:v>
                      </c:pt>
                      <c:pt idx="457">
                        <c:v>1.2130758728665958E-34</c:v>
                      </c:pt>
                      <c:pt idx="458">
                        <c:v>7.171711081966539E-35</c:v>
                      </c:pt>
                      <c:pt idx="459">
                        <c:v>4.233141000307763E-35</c:v>
                      </c:pt>
                      <c:pt idx="460">
                        <c:v>2.4946396022307829E-35</c:v>
                      </c:pt>
                      <c:pt idx="461">
                        <c:v>1.4677700419754223E-35</c:v>
                      </c:pt>
                      <c:pt idx="462">
                        <c:v>8.6221059429177103E-36</c:v>
                      </c:pt>
                      <c:pt idx="463">
                        <c:v>5.0567772018946784E-36</c:v>
                      </c:pt>
                      <c:pt idx="464">
                        <c:v>2.9610068536592062E-36</c:v>
                      </c:pt>
                      <c:pt idx="465">
                        <c:v>1.7310520823604951E-36</c:v>
                      </c:pt>
                      <c:pt idx="466">
                        <c:v>1.0103828957965854E-36</c:v>
                      </c:pt>
                      <c:pt idx="467">
                        <c:v>5.8879886675402723E-37</c:v>
                      </c:pt>
                      <c:pt idx="468">
                        <c:v>3.4257295514512267E-37</c:v>
                      </c:pt>
                      <c:pt idx="469">
                        <c:v>1.9899598382607962E-37</c:v>
                      </c:pt>
                      <c:pt idx="470">
                        <c:v>1.1540926568428719E-37</c:v>
                      </c:pt>
                      <c:pt idx="471">
                        <c:v>6.6825493218257717E-38</c:v>
                      </c:pt>
                      <c:pt idx="472">
                        <c:v>3.8632142713481532E-38</c:v>
                      </c:pt>
                      <c:pt idx="473">
                        <c:v>2.2297724719442731E-38</c:v>
                      </c:pt>
                      <c:pt idx="474">
                        <c:v>1.2849239705997371E-38</c:v>
                      </c:pt>
                      <c:pt idx="475">
                        <c:v>7.3926380192474982E-39</c:v>
                      </c:pt>
                      <c:pt idx="476">
                        <c:v>4.2464555330268175E-39</c:v>
                      </c:pt>
                      <c:pt idx="477">
                        <c:v>2.4353357760648849E-39</c:v>
                      </c:pt>
                      <c:pt idx="478">
                        <c:v>1.3944284844229753E-39</c:v>
                      </c:pt>
                      <c:pt idx="479">
                        <c:v>7.9714765229396229E-40</c:v>
                      </c:pt>
                      <c:pt idx="480">
                        <c:v>4.5497383951404255E-40</c:v>
                      </c:pt>
                      <c:pt idx="481">
                        <c:v>2.5926220438115598E-40</c:v>
                      </c:pt>
                      <c:pt idx="482">
                        <c:v>1.4750173253700441E-40</c:v>
                      </c:pt>
                      <c:pt idx="483">
                        <c:v>8.3783820975034743E-41</c:v>
                      </c:pt>
                      <c:pt idx="484">
                        <c:v>4.7514737293199757E-41</c:v>
                      </c:pt>
                      <c:pt idx="485">
                        <c:v>2.6903056958324506E-41</c:v>
                      </c:pt>
                      <c:pt idx="486">
                        <c:v>1.520827856046651E-41</c:v>
                      </c:pt>
                      <c:pt idx="487">
                        <c:v>8.5834842578380017E-42</c:v>
                      </c:pt>
                      <c:pt idx="488">
                        <c:v>4.8367350745285003E-42</c:v>
                      </c:pt>
                      <c:pt idx="489">
                        <c:v>2.7211100991208805E-42</c:v>
                      </c:pt>
                      <c:pt idx="490">
                        <c:v>1.5284282529397479E-42</c:v>
                      </c:pt>
                      <c:pt idx="491">
                        <c:v>8.5713480136792055E-43</c:v>
                      </c:pt>
                      <c:pt idx="492">
                        <c:v>4.7990837521225983E-43</c:v>
                      </c:pt>
                      <c:pt idx="493">
                        <c:v>2.6827033927032254E-43</c:v>
                      </c:pt>
                      <c:pt idx="494">
                        <c:v>1.4972423978164158E-43</c:v>
                      </c:pt>
                      <c:pt idx="495">
                        <c:v>8.3428935756407682E-44</c:v>
                      </c:pt>
                      <c:pt idx="496">
                        <c:v>4.6413724433754939E-44</c:v>
                      </c:pt>
                      <c:pt idx="497">
                        <c:v>2.5779902118567732E-44</c:v>
                      </c:pt>
                      <c:pt idx="498">
                        <c:v>1.4296220486756697E-44</c:v>
                      </c:pt>
                      <c:pt idx="499">
                        <c:v>7.9152810458520075E-45</c:v>
                      </c:pt>
                      <c:pt idx="500">
                        <c:v>4.3753879961282646E-45</c:v>
                      </c:pt>
                      <c:pt idx="501">
                        <c:v>2.4147486444306098E-45</c:v>
                      </c:pt>
                      <c:pt idx="502">
                        <c:v>1.330553739010312E-45</c:v>
                      </c:pt>
                      <c:pt idx="503">
                        <c:v>7.3197801524263795E-46</c:v>
                      </c:pt>
                      <c:pt idx="504">
                        <c:v>4.020395551559395E-46</c:v>
                      </c:pt>
                      <c:pt idx="505">
                        <c:v>2.2046754143806356E-46</c:v>
                      </c:pt>
                      <c:pt idx="506">
                        <c:v>1.2070511194459165E-46</c:v>
                      </c:pt>
                      <c:pt idx="507">
                        <c:v>6.5979921740398308E-47</c:v>
                      </c:pt>
                      <c:pt idx="508">
                        <c:v>3.6008336449453832E-47</c:v>
                      </c:pt>
                      <c:pt idx="509">
                        <c:v>1.9620020121331633E-47</c:v>
                      </c:pt>
                      <c:pt idx="510">
                        <c:v>1.0673355328836464E-47</c:v>
                      </c:pt>
                      <c:pt idx="511">
                        <c:v>5.7970576069949967E-48</c:v>
                      </c:pt>
                      <c:pt idx="512">
                        <c:v>3.1435429117328668E-48</c:v>
                      </c:pt>
                      <c:pt idx="513">
                        <c:v>1.7019088595532878E-48</c:v>
                      </c:pt>
                      <c:pt idx="514">
                        <c:v>9.1993752365903719E-49</c:v>
                      </c:pt>
                      <c:pt idx="515">
                        <c:v>4.9646141112936194E-49</c:v>
                      </c:pt>
                      <c:pt idx="516">
                        <c:v>2.6749630647506648E-49</c:v>
                      </c:pt>
                      <c:pt idx="517">
                        <c:v>1.4389815014538371E-49</c:v>
                      </c:pt>
                      <c:pt idx="518">
                        <c:v>7.7285453746715552E-50</c:v>
                      </c:pt>
                      <c:pt idx="519">
                        <c:v>4.144245169274398E-50</c:v>
                      </c:pt>
                      <c:pt idx="520">
                        <c:v>2.218698284724691E-50</c:v>
                      </c:pt>
                      <c:pt idx="521">
                        <c:v>1.1859221595647083E-50</c:v>
                      </c:pt>
                      <c:pt idx="522">
                        <c:v>6.3287690772159878E-51</c:v>
                      </c:pt>
                      <c:pt idx="523">
                        <c:v>3.3719990508876291E-51</c:v>
                      </c:pt>
                      <c:pt idx="524">
                        <c:v>1.7937452611790468E-51</c:v>
                      </c:pt>
                      <c:pt idx="525">
                        <c:v>9.5266282536172775E-52</c:v>
                      </c:pt>
                      <c:pt idx="526">
                        <c:v>5.0515284035494638E-52</c:v>
                      </c:pt>
                      <c:pt idx="527">
                        <c:v>2.6743085251597739E-52</c:v>
                      </c:pt>
                      <c:pt idx="528">
                        <c:v>1.4135310316318663E-52</c:v>
                      </c:pt>
                      <c:pt idx="529">
                        <c:v>7.4594071806630029E-53</c:v>
                      </c:pt>
                      <c:pt idx="530">
                        <c:v>3.9301435214173662E-53</c:v>
                      </c:pt>
                      <c:pt idx="531">
                        <c:v>2.0673672640278253E-53</c:v>
                      </c:pt>
                      <c:pt idx="532">
                        <c:v>1.0857553768929032E-53</c:v>
                      </c:pt>
                      <c:pt idx="533">
                        <c:v>5.6931348555827064E-54</c:v>
                      </c:pt>
                      <c:pt idx="534">
                        <c:v>2.9804104849333075E-54</c:v>
                      </c:pt>
                      <c:pt idx="535">
                        <c:v>1.5577789202256478E-54</c:v>
                      </c:pt>
                      <c:pt idx="536">
                        <c:v>8.1290667871842626E-55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E2D8-4903-87D8-76CB6F5E0BAC}"/>
                  </c:ext>
                </c:extLst>
              </c15:ser>
            </c15:filteredScatterSeries>
            <c15:filteredScatterSeries>
              <c15:ser>
                <c:idx val="6"/>
                <c:order val="3"/>
                <c:tx>
                  <c:v>bump 2</c:v>
                </c:tx>
                <c:spPr>
                  <a:ln w="57150"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LA_County_Covid19_cases_deaths_!$A$5:$A$539</c15:sqref>
                        </c15:formulaRef>
                      </c:ext>
                    </c:extLst>
                    <c:numCache>
                      <c:formatCode>General</c:formatCode>
                      <c:ptCount val="535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  <c:pt idx="50">
                        <c:v>51</c:v>
                      </c:pt>
                      <c:pt idx="51">
                        <c:v>52</c:v>
                      </c:pt>
                      <c:pt idx="52">
                        <c:v>53</c:v>
                      </c:pt>
                      <c:pt idx="53">
                        <c:v>54</c:v>
                      </c:pt>
                      <c:pt idx="54">
                        <c:v>55</c:v>
                      </c:pt>
                      <c:pt idx="55">
                        <c:v>56</c:v>
                      </c:pt>
                      <c:pt idx="56">
                        <c:v>57</c:v>
                      </c:pt>
                      <c:pt idx="57">
                        <c:v>58</c:v>
                      </c:pt>
                      <c:pt idx="58">
                        <c:v>59</c:v>
                      </c:pt>
                      <c:pt idx="59">
                        <c:v>60</c:v>
                      </c:pt>
                      <c:pt idx="60">
                        <c:v>61</c:v>
                      </c:pt>
                      <c:pt idx="61">
                        <c:v>62</c:v>
                      </c:pt>
                      <c:pt idx="62">
                        <c:v>63</c:v>
                      </c:pt>
                      <c:pt idx="63">
                        <c:v>64</c:v>
                      </c:pt>
                      <c:pt idx="64">
                        <c:v>65</c:v>
                      </c:pt>
                      <c:pt idx="65">
                        <c:v>66</c:v>
                      </c:pt>
                      <c:pt idx="66">
                        <c:v>67</c:v>
                      </c:pt>
                      <c:pt idx="67">
                        <c:v>68</c:v>
                      </c:pt>
                      <c:pt idx="68">
                        <c:v>69</c:v>
                      </c:pt>
                      <c:pt idx="69">
                        <c:v>70</c:v>
                      </c:pt>
                      <c:pt idx="70">
                        <c:v>71</c:v>
                      </c:pt>
                      <c:pt idx="71">
                        <c:v>72</c:v>
                      </c:pt>
                      <c:pt idx="72">
                        <c:v>73</c:v>
                      </c:pt>
                      <c:pt idx="73">
                        <c:v>74</c:v>
                      </c:pt>
                      <c:pt idx="74">
                        <c:v>75</c:v>
                      </c:pt>
                      <c:pt idx="75">
                        <c:v>76</c:v>
                      </c:pt>
                      <c:pt idx="76">
                        <c:v>77</c:v>
                      </c:pt>
                      <c:pt idx="77">
                        <c:v>78</c:v>
                      </c:pt>
                      <c:pt idx="78">
                        <c:v>79</c:v>
                      </c:pt>
                      <c:pt idx="79">
                        <c:v>80</c:v>
                      </c:pt>
                      <c:pt idx="80">
                        <c:v>81</c:v>
                      </c:pt>
                      <c:pt idx="81">
                        <c:v>82</c:v>
                      </c:pt>
                      <c:pt idx="82">
                        <c:v>83</c:v>
                      </c:pt>
                      <c:pt idx="83">
                        <c:v>84</c:v>
                      </c:pt>
                      <c:pt idx="84">
                        <c:v>85</c:v>
                      </c:pt>
                      <c:pt idx="85">
                        <c:v>86</c:v>
                      </c:pt>
                      <c:pt idx="86">
                        <c:v>87</c:v>
                      </c:pt>
                      <c:pt idx="87">
                        <c:v>88</c:v>
                      </c:pt>
                      <c:pt idx="88">
                        <c:v>89</c:v>
                      </c:pt>
                      <c:pt idx="89">
                        <c:v>90</c:v>
                      </c:pt>
                      <c:pt idx="90">
                        <c:v>91</c:v>
                      </c:pt>
                      <c:pt idx="91">
                        <c:v>92</c:v>
                      </c:pt>
                      <c:pt idx="92">
                        <c:v>93</c:v>
                      </c:pt>
                      <c:pt idx="93">
                        <c:v>94</c:v>
                      </c:pt>
                      <c:pt idx="94">
                        <c:v>95</c:v>
                      </c:pt>
                      <c:pt idx="95">
                        <c:v>96</c:v>
                      </c:pt>
                      <c:pt idx="96">
                        <c:v>97</c:v>
                      </c:pt>
                      <c:pt idx="97">
                        <c:v>98</c:v>
                      </c:pt>
                      <c:pt idx="98">
                        <c:v>99</c:v>
                      </c:pt>
                      <c:pt idx="99">
                        <c:v>100</c:v>
                      </c:pt>
                      <c:pt idx="100">
                        <c:v>101</c:v>
                      </c:pt>
                      <c:pt idx="101">
                        <c:v>102</c:v>
                      </c:pt>
                      <c:pt idx="102">
                        <c:v>103</c:v>
                      </c:pt>
                      <c:pt idx="103">
                        <c:v>104</c:v>
                      </c:pt>
                      <c:pt idx="104">
                        <c:v>105</c:v>
                      </c:pt>
                      <c:pt idx="105">
                        <c:v>106</c:v>
                      </c:pt>
                      <c:pt idx="106">
                        <c:v>107</c:v>
                      </c:pt>
                      <c:pt idx="107">
                        <c:v>108</c:v>
                      </c:pt>
                      <c:pt idx="108">
                        <c:v>109</c:v>
                      </c:pt>
                      <c:pt idx="109">
                        <c:v>110</c:v>
                      </c:pt>
                      <c:pt idx="110">
                        <c:v>111</c:v>
                      </c:pt>
                      <c:pt idx="111">
                        <c:v>112</c:v>
                      </c:pt>
                      <c:pt idx="112">
                        <c:v>113</c:v>
                      </c:pt>
                      <c:pt idx="113">
                        <c:v>114</c:v>
                      </c:pt>
                      <c:pt idx="114">
                        <c:v>115</c:v>
                      </c:pt>
                      <c:pt idx="115">
                        <c:v>116</c:v>
                      </c:pt>
                      <c:pt idx="116">
                        <c:v>117</c:v>
                      </c:pt>
                      <c:pt idx="117">
                        <c:v>118</c:v>
                      </c:pt>
                      <c:pt idx="118">
                        <c:v>119</c:v>
                      </c:pt>
                      <c:pt idx="119">
                        <c:v>120</c:v>
                      </c:pt>
                      <c:pt idx="120">
                        <c:v>121</c:v>
                      </c:pt>
                      <c:pt idx="121">
                        <c:v>122</c:v>
                      </c:pt>
                      <c:pt idx="122">
                        <c:v>123</c:v>
                      </c:pt>
                      <c:pt idx="123">
                        <c:v>124</c:v>
                      </c:pt>
                      <c:pt idx="124">
                        <c:v>125</c:v>
                      </c:pt>
                      <c:pt idx="125">
                        <c:v>126</c:v>
                      </c:pt>
                      <c:pt idx="126">
                        <c:v>127</c:v>
                      </c:pt>
                      <c:pt idx="127">
                        <c:v>128</c:v>
                      </c:pt>
                      <c:pt idx="128">
                        <c:v>129</c:v>
                      </c:pt>
                      <c:pt idx="129">
                        <c:v>130</c:v>
                      </c:pt>
                      <c:pt idx="130">
                        <c:v>131</c:v>
                      </c:pt>
                      <c:pt idx="131">
                        <c:v>132</c:v>
                      </c:pt>
                      <c:pt idx="132">
                        <c:v>133</c:v>
                      </c:pt>
                      <c:pt idx="133">
                        <c:v>134</c:v>
                      </c:pt>
                      <c:pt idx="134">
                        <c:v>135</c:v>
                      </c:pt>
                      <c:pt idx="135">
                        <c:v>136</c:v>
                      </c:pt>
                      <c:pt idx="136">
                        <c:v>137</c:v>
                      </c:pt>
                      <c:pt idx="137">
                        <c:v>138</c:v>
                      </c:pt>
                      <c:pt idx="138">
                        <c:v>139</c:v>
                      </c:pt>
                      <c:pt idx="139">
                        <c:v>140</c:v>
                      </c:pt>
                      <c:pt idx="140">
                        <c:v>141</c:v>
                      </c:pt>
                      <c:pt idx="141">
                        <c:v>142</c:v>
                      </c:pt>
                      <c:pt idx="142">
                        <c:v>143</c:v>
                      </c:pt>
                      <c:pt idx="143">
                        <c:v>144</c:v>
                      </c:pt>
                      <c:pt idx="144">
                        <c:v>145</c:v>
                      </c:pt>
                      <c:pt idx="145">
                        <c:v>146</c:v>
                      </c:pt>
                      <c:pt idx="146">
                        <c:v>147</c:v>
                      </c:pt>
                      <c:pt idx="147">
                        <c:v>148</c:v>
                      </c:pt>
                      <c:pt idx="148">
                        <c:v>149</c:v>
                      </c:pt>
                      <c:pt idx="149">
                        <c:v>150</c:v>
                      </c:pt>
                      <c:pt idx="150">
                        <c:v>151</c:v>
                      </c:pt>
                      <c:pt idx="151">
                        <c:v>152</c:v>
                      </c:pt>
                      <c:pt idx="152">
                        <c:v>153</c:v>
                      </c:pt>
                      <c:pt idx="153">
                        <c:v>154</c:v>
                      </c:pt>
                      <c:pt idx="154">
                        <c:v>155</c:v>
                      </c:pt>
                      <c:pt idx="155">
                        <c:v>156</c:v>
                      </c:pt>
                      <c:pt idx="156">
                        <c:v>157</c:v>
                      </c:pt>
                      <c:pt idx="157">
                        <c:v>158</c:v>
                      </c:pt>
                      <c:pt idx="158">
                        <c:v>159</c:v>
                      </c:pt>
                      <c:pt idx="159">
                        <c:v>160</c:v>
                      </c:pt>
                      <c:pt idx="160">
                        <c:v>161</c:v>
                      </c:pt>
                      <c:pt idx="161">
                        <c:v>162</c:v>
                      </c:pt>
                      <c:pt idx="162">
                        <c:v>163</c:v>
                      </c:pt>
                      <c:pt idx="163">
                        <c:v>164</c:v>
                      </c:pt>
                      <c:pt idx="164">
                        <c:v>165</c:v>
                      </c:pt>
                      <c:pt idx="165">
                        <c:v>166</c:v>
                      </c:pt>
                      <c:pt idx="166">
                        <c:v>167</c:v>
                      </c:pt>
                      <c:pt idx="167">
                        <c:v>168</c:v>
                      </c:pt>
                      <c:pt idx="168">
                        <c:v>169</c:v>
                      </c:pt>
                      <c:pt idx="169">
                        <c:v>170</c:v>
                      </c:pt>
                      <c:pt idx="170">
                        <c:v>171</c:v>
                      </c:pt>
                      <c:pt idx="171">
                        <c:v>172</c:v>
                      </c:pt>
                      <c:pt idx="172">
                        <c:v>173</c:v>
                      </c:pt>
                      <c:pt idx="173">
                        <c:v>174</c:v>
                      </c:pt>
                      <c:pt idx="174">
                        <c:v>175</c:v>
                      </c:pt>
                      <c:pt idx="175">
                        <c:v>176</c:v>
                      </c:pt>
                      <c:pt idx="176">
                        <c:v>177</c:v>
                      </c:pt>
                      <c:pt idx="177">
                        <c:v>178</c:v>
                      </c:pt>
                      <c:pt idx="178">
                        <c:v>179</c:v>
                      </c:pt>
                      <c:pt idx="179">
                        <c:v>180</c:v>
                      </c:pt>
                      <c:pt idx="180">
                        <c:v>181</c:v>
                      </c:pt>
                      <c:pt idx="181">
                        <c:v>182</c:v>
                      </c:pt>
                      <c:pt idx="182">
                        <c:v>183</c:v>
                      </c:pt>
                      <c:pt idx="183">
                        <c:v>184</c:v>
                      </c:pt>
                      <c:pt idx="184">
                        <c:v>185</c:v>
                      </c:pt>
                      <c:pt idx="185">
                        <c:v>186</c:v>
                      </c:pt>
                      <c:pt idx="186">
                        <c:v>187</c:v>
                      </c:pt>
                      <c:pt idx="187">
                        <c:v>188</c:v>
                      </c:pt>
                      <c:pt idx="188">
                        <c:v>189</c:v>
                      </c:pt>
                      <c:pt idx="189">
                        <c:v>190</c:v>
                      </c:pt>
                      <c:pt idx="190">
                        <c:v>191</c:v>
                      </c:pt>
                      <c:pt idx="191">
                        <c:v>192</c:v>
                      </c:pt>
                      <c:pt idx="192">
                        <c:v>193</c:v>
                      </c:pt>
                      <c:pt idx="193">
                        <c:v>194</c:v>
                      </c:pt>
                      <c:pt idx="194">
                        <c:v>195</c:v>
                      </c:pt>
                      <c:pt idx="195">
                        <c:v>196</c:v>
                      </c:pt>
                      <c:pt idx="196">
                        <c:v>197</c:v>
                      </c:pt>
                      <c:pt idx="197">
                        <c:v>198</c:v>
                      </c:pt>
                      <c:pt idx="198">
                        <c:v>199</c:v>
                      </c:pt>
                      <c:pt idx="199">
                        <c:v>200</c:v>
                      </c:pt>
                      <c:pt idx="200">
                        <c:v>201</c:v>
                      </c:pt>
                      <c:pt idx="201">
                        <c:v>202</c:v>
                      </c:pt>
                      <c:pt idx="202">
                        <c:v>203</c:v>
                      </c:pt>
                      <c:pt idx="203">
                        <c:v>204</c:v>
                      </c:pt>
                      <c:pt idx="204">
                        <c:v>205</c:v>
                      </c:pt>
                      <c:pt idx="205">
                        <c:v>206</c:v>
                      </c:pt>
                      <c:pt idx="206">
                        <c:v>207</c:v>
                      </c:pt>
                      <c:pt idx="207">
                        <c:v>208</c:v>
                      </c:pt>
                      <c:pt idx="208">
                        <c:v>209</c:v>
                      </c:pt>
                      <c:pt idx="209">
                        <c:v>210</c:v>
                      </c:pt>
                      <c:pt idx="210">
                        <c:v>211</c:v>
                      </c:pt>
                      <c:pt idx="211">
                        <c:v>212</c:v>
                      </c:pt>
                      <c:pt idx="212">
                        <c:v>213</c:v>
                      </c:pt>
                      <c:pt idx="213">
                        <c:v>214</c:v>
                      </c:pt>
                      <c:pt idx="214">
                        <c:v>215</c:v>
                      </c:pt>
                      <c:pt idx="215">
                        <c:v>216</c:v>
                      </c:pt>
                      <c:pt idx="216">
                        <c:v>217</c:v>
                      </c:pt>
                      <c:pt idx="217">
                        <c:v>218</c:v>
                      </c:pt>
                      <c:pt idx="218">
                        <c:v>219</c:v>
                      </c:pt>
                      <c:pt idx="219">
                        <c:v>220</c:v>
                      </c:pt>
                      <c:pt idx="220">
                        <c:v>221</c:v>
                      </c:pt>
                      <c:pt idx="221">
                        <c:v>222</c:v>
                      </c:pt>
                      <c:pt idx="222">
                        <c:v>223</c:v>
                      </c:pt>
                      <c:pt idx="223">
                        <c:v>224</c:v>
                      </c:pt>
                      <c:pt idx="224">
                        <c:v>225</c:v>
                      </c:pt>
                      <c:pt idx="225">
                        <c:v>226</c:v>
                      </c:pt>
                      <c:pt idx="226">
                        <c:v>227</c:v>
                      </c:pt>
                      <c:pt idx="227">
                        <c:v>228</c:v>
                      </c:pt>
                      <c:pt idx="228">
                        <c:v>229</c:v>
                      </c:pt>
                      <c:pt idx="229">
                        <c:v>230</c:v>
                      </c:pt>
                      <c:pt idx="230">
                        <c:v>231</c:v>
                      </c:pt>
                      <c:pt idx="231">
                        <c:v>232</c:v>
                      </c:pt>
                      <c:pt idx="232">
                        <c:v>233</c:v>
                      </c:pt>
                      <c:pt idx="233">
                        <c:v>234</c:v>
                      </c:pt>
                      <c:pt idx="234">
                        <c:v>235</c:v>
                      </c:pt>
                      <c:pt idx="235">
                        <c:v>236</c:v>
                      </c:pt>
                      <c:pt idx="236">
                        <c:v>237</c:v>
                      </c:pt>
                      <c:pt idx="237">
                        <c:v>238</c:v>
                      </c:pt>
                      <c:pt idx="238">
                        <c:v>239</c:v>
                      </c:pt>
                      <c:pt idx="239">
                        <c:v>240</c:v>
                      </c:pt>
                      <c:pt idx="240">
                        <c:v>241</c:v>
                      </c:pt>
                      <c:pt idx="241">
                        <c:v>242</c:v>
                      </c:pt>
                      <c:pt idx="242">
                        <c:v>243</c:v>
                      </c:pt>
                      <c:pt idx="243">
                        <c:v>244</c:v>
                      </c:pt>
                      <c:pt idx="244">
                        <c:v>245</c:v>
                      </c:pt>
                      <c:pt idx="245">
                        <c:v>246</c:v>
                      </c:pt>
                      <c:pt idx="246">
                        <c:v>247</c:v>
                      </c:pt>
                      <c:pt idx="247">
                        <c:v>248</c:v>
                      </c:pt>
                      <c:pt idx="248">
                        <c:v>249</c:v>
                      </c:pt>
                      <c:pt idx="249">
                        <c:v>250</c:v>
                      </c:pt>
                      <c:pt idx="250">
                        <c:v>251</c:v>
                      </c:pt>
                      <c:pt idx="251">
                        <c:v>252</c:v>
                      </c:pt>
                      <c:pt idx="252">
                        <c:v>253</c:v>
                      </c:pt>
                      <c:pt idx="253">
                        <c:v>254</c:v>
                      </c:pt>
                      <c:pt idx="254">
                        <c:v>255</c:v>
                      </c:pt>
                      <c:pt idx="255">
                        <c:v>256</c:v>
                      </c:pt>
                      <c:pt idx="256">
                        <c:v>257</c:v>
                      </c:pt>
                      <c:pt idx="257">
                        <c:v>258</c:v>
                      </c:pt>
                      <c:pt idx="258">
                        <c:v>259</c:v>
                      </c:pt>
                      <c:pt idx="259">
                        <c:v>260</c:v>
                      </c:pt>
                      <c:pt idx="260">
                        <c:v>261</c:v>
                      </c:pt>
                      <c:pt idx="261">
                        <c:v>262</c:v>
                      </c:pt>
                      <c:pt idx="262">
                        <c:v>263</c:v>
                      </c:pt>
                      <c:pt idx="263">
                        <c:v>264</c:v>
                      </c:pt>
                      <c:pt idx="264">
                        <c:v>265</c:v>
                      </c:pt>
                      <c:pt idx="265">
                        <c:v>266</c:v>
                      </c:pt>
                      <c:pt idx="266">
                        <c:v>267</c:v>
                      </c:pt>
                      <c:pt idx="267">
                        <c:v>268</c:v>
                      </c:pt>
                      <c:pt idx="268">
                        <c:v>269</c:v>
                      </c:pt>
                      <c:pt idx="269">
                        <c:v>270</c:v>
                      </c:pt>
                      <c:pt idx="270">
                        <c:v>271</c:v>
                      </c:pt>
                      <c:pt idx="271">
                        <c:v>272</c:v>
                      </c:pt>
                      <c:pt idx="272">
                        <c:v>273</c:v>
                      </c:pt>
                      <c:pt idx="273">
                        <c:v>274</c:v>
                      </c:pt>
                      <c:pt idx="274">
                        <c:v>275</c:v>
                      </c:pt>
                      <c:pt idx="275">
                        <c:v>276</c:v>
                      </c:pt>
                      <c:pt idx="276">
                        <c:v>277</c:v>
                      </c:pt>
                      <c:pt idx="277">
                        <c:v>278</c:v>
                      </c:pt>
                      <c:pt idx="278">
                        <c:v>279</c:v>
                      </c:pt>
                      <c:pt idx="279">
                        <c:v>280</c:v>
                      </c:pt>
                      <c:pt idx="280">
                        <c:v>281</c:v>
                      </c:pt>
                      <c:pt idx="281">
                        <c:v>282</c:v>
                      </c:pt>
                      <c:pt idx="282">
                        <c:v>283</c:v>
                      </c:pt>
                      <c:pt idx="283">
                        <c:v>284</c:v>
                      </c:pt>
                      <c:pt idx="284">
                        <c:v>285</c:v>
                      </c:pt>
                      <c:pt idx="285">
                        <c:v>286</c:v>
                      </c:pt>
                      <c:pt idx="286">
                        <c:v>287</c:v>
                      </c:pt>
                      <c:pt idx="287">
                        <c:v>288</c:v>
                      </c:pt>
                      <c:pt idx="288">
                        <c:v>289</c:v>
                      </c:pt>
                      <c:pt idx="289">
                        <c:v>290</c:v>
                      </c:pt>
                      <c:pt idx="290">
                        <c:v>291</c:v>
                      </c:pt>
                      <c:pt idx="291">
                        <c:v>292</c:v>
                      </c:pt>
                      <c:pt idx="292">
                        <c:v>293</c:v>
                      </c:pt>
                      <c:pt idx="293">
                        <c:v>294</c:v>
                      </c:pt>
                      <c:pt idx="294">
                        <c:v>295</c:v>
                      </c:pt>
                      <c:pt idx="295">
                        <c:v>296</c:v>
                      </c:pt>
                      <c:pt idx="296">
                        <c:v>297</c:v>
                      </c:pt>
                      <c:pt idx="297">
                        <c:v>298</c:v>
                      </c:pt>
                      <c:pt idx="298">
                        <c:v>299</c:v>
                      </c:pt>
                      <c:pt idx="299">
                        <c:v>300</c:v>
                      </c:pt>
                      <c:pt idx="300">
                        <c:v>301</c:v>
                      </c:pt>
                      <c:pt idx="301">
                        <c:v>302</c:v>
                      </c:pt>
                      <c:pt idx="302">
                        <c:v>303</c:v>
                      </c:pt>
                      <c:pt idx="303">
                        <c:v>304</c:v>
                      </c:pt>
                      <c:pt idx="304">
                        <c:v>305</c:v>
                      </c:pt>
                      <c:pt idx="305">
                        <c:v>306</c:v>
                      </c:pt>
                      <c:pt idx="306">
                        <c:v>307</c:v>
                      </c:pt>
                      <c:pt idx="307">
                        <c:v>308</c:v>
                      </c:pt>
                      <c:pt idx="308">
                        <c:v>309</c:v>
                      </c:pt>
                      <c:pt idx="309">
                        <c:v>310</c:v>
                      </c:pt>
                      <c:pt idx="310">
                        <c:v>311</c:v>
                      </c:pt>
                      <c:pt idx="311">
                        <c:v>312</c:v>
                      </c:pt>
                      <c:pt idx="312">
                        <c:v>313</c:v>
                      </c:pt>
                      <c:pt idx="313">
                        <c:v>314</c:v>
                      </c:pt>
                      <c:pt idx="314">
                        <c:v>315</c:v>
                      </c:pt>
                      <c:pt idx="315">
                        <c:v>316</c:v>
                      </c:pt>
                      <c:pt idx="316">
                        <c:v>317</c:v>
                      </c:pt>
                      <c:pt idx="317">
                        <c:v>318</c:v>
                      </c:pt>
                      <c:pt idx="318">
                        <c:v>319</c:v>
                      </c:pt>
                      <c:pt idx="319">
                        <c:v>320</c:v>
                      </c:pt>
                      <c:pt idx="320">
                        <c:v>321</c:v>
                      </c:pt>
                      <c:pt idx="321">
                        <c:v>322</c:v>
                      </c:pt>
                      <c:pt idx="322">
                        <c:v>323</c:v>
                      </c:pt>
                      <c:pt idx="323">
                        <c:v>324</c:v>
                      </c:pt>
                      <c:pt idx="324">
                        <c:v>325</c:v>
                      </c:pt>
                      <c:pt idx="325">
                        <c:v>326</c:v>
                      </c:pt>
                      <c:pt idx="326">
                        <c:v>327</c:v>
                      </c:pt>
                      <c:pt idx="327">
                        <c:v>328</c:v>
                      </c:pt>
                      <c:pt idx="328">
                        <c:v>329</c:v>
                      </c:pt>
                      <c:pt idx="329">
                        <c:v>330</c:v>
                      </c:pt>
                      <c:pt idx="330">
                        <c:v>331</c:v>
                      </c:pt>
                      <c:pt idx="331">
                        <c:v>332</c:v>
                      </c:pt>
                      <c:pt idx="332">
                        <c:v>333</c:v>
                      </c:pt>
                      <c:pt idx="333">
                        <c:v>334</c:v>
                      </c:pt>
                      <c:pt idx="334">
                        <c:v>335</c:v>
                      </c:pt>
                      <c:pt idx="335">
                        <c:v>336</c:v>
                      </c:pt>
                      <c:pt idx="336">
                        <c:v>337</c:v>
                      </c:pt>
                      <c:pt idx="337">
                        <c:v>338</c:v>
                      </c:pt>
                      <c:pt idx="338">
                        <c:v>339</c:v>
                      </c:pt>
                      <c:pt idx="339">
                        <c:v>340</c:v>
                      </c:pt>
                      <c:pt idx="340">
                        <c:v>341</c:v>
                      </c:pt>
                      <c:pt idx="341">
                        <c:v>342</c:v>
                      </c:pt>
                      <c:pt idx="342">
                        <c:v>343</c:v>
                      </c:pt>
                      <c:pt idx="343">
                        <c:v>344</c:v>
                      </c:pt>
                      <c:pt idx="344">
                        <c:v>345</c:v>
                      </c:pt>
                      <c:pt idx="345">
                        <c:v>346</c:v>
                      </c:pt>
                      <c:pt idx="346">
                        <c:v>347</c:v>
                      </c:pt>
                      <c:pt idx="347">
                        <c:v>348</c:v>
                      </c:pt>
                      <c:pt idx="348">
                        <c:v>349</c:v>
                      </c:pt>
                      <c:pt idx="349">
                        <c:v>350</c:v>
                      </c:pt>
                      <c:pt idx="350">
                        <c:v>351</c:v>
                      </c:pt>
                      <c:pt idx="351">
                        <c:v>352</c:v>
                      </c:pt>
                      <c:pt idx="352">
                        <c:v>353</c:v>
                      </c:pt>
                      <c:pt idx="353">
                        <c:v>354</c:v>
                      </c:pt>
                      <c:pt idx="354">
                        <c:v>355</c:v>
                      </c:pt>
                      <c:pt idx="355">
                        <c:v>356</c:v>
                      </c:pt>
                      <c:pt idx="356">
                        <c:v>357</c:v>
                      </c:pt>
                      <c:pt idx="357">
                        <c:v>358</c:v>
                      </c:pt>
                      <c:pt idx="358">
                        <c:v>359</c:v>
                      </c:pt>
                      <c:pt idx="359">
                        <c:v>360</c:v>
                      </c:pt>
                      <c:pt idx="360">
                        <c:v>361</c:v>
                      </c:pt>
                      <c:pt idx="361">
                        <c:v>362</c:v>
                      </c:pt>
                      <c:pt idx="362">
                        <c:v>363</c:v>
                      </c:pt>
                      <c:pt idx="363">
                        <c:v>364</c:v>
                      </c:pt>
                      <c:pt idx="364">
                        <c:v>365</c:v>
                      </c:pt>
                      <c:pt idx="365">
                        <c:v>366</c:v>
                      </c:pt>
                      <c:pt idx="366">
                        <c:v>367</c:v>
                      </c:pt>
                      <c:pt idx="367">
                        <c:v>368</c:v>
                      </c:pt>
                      <c:pt idx="368">
                        <c:v>369</c:v>
                      </c:pt>
                      <c:pt idx="369">
                        <c:v>370</c:v>
                      </c:pt>
                      <c:pt idx="370">
                        <c:v>371</c:v>
                      </c:pt>
                      <c:pt idx="371">
                        <c:v>372</c:v>
                      </c:pt>
                      <c:pt idx="372">
                        <c:v>373</c:v>
                      </c:pt>
                      <c:pt idx="373">
                        <c:v>374</c:v>
                      </c:pt>
                      <c:pt idx="374">
                        <c:v>375</c:v>
                      </c:pt>
                      <c:pt idx="375">
                        <c:v>376</c:v>
                      </c:pt>
                      <c:pt idx="376">
                        <c:v>377</c:v>
                      </c:pt>
                      <c:pt idx="377">
                        <c:v>378</c:v>
                      </c:pt>
                      <c:pt idx="378">
                        <c:v>379</c:v>
                      </c:pt>
                      <c:pt idx="379">
                        <c:v>380</c:v>
                      </c:pt>
                      <c:pt idx="380">
                        <c:v>381</c:v>
                      </c:pt>
                      <c:pt idx="381">
                        <c:v>382</c:v>
                      </c:pt>
                      <c:pt idx="382">
                        <c:v>383</c:v>
                      </c:pt>
                      <c:pt idx="383">
                        <c:v>384</c:v>
                      </c:pt>
                      <c:pt idx="384">
                        <c:v>385</c:v>
                      </c:pt>
                      <c:pt idx="385">
                        <c:v>386</c:v>
                      </c:pt>
                      <c:pt idx="386">
                        <c:v>387</c:v>
                      </c:pt>
                      <c:pt idx="387">
                        <c:v>388</c:v>
                      </c:pt>
                      <c:pt idx="388">
                        <c:v>389</c:v>
                      </c:pt>
                      <c:pt idx="389">
                        <c:v>390</c:v>
                      </c:pt>
                      <c:pt idx="390">
                        <c:v>391</c:v>
                      </c:pt>
                      <c:pt idx="391">
                        <c:v>392</c:v>
                      </c:pt>
                      <c:pt idx="392">
                        <c:v>393</c:v>
                      </c:pt>
                      <c:pt idx="393">
                        <c:v>394</c:v>
                      </c:pt>
                      <c:pt idx="394">
                        <c:v>395</c:v>
                      </c:pt>
                      <c:pt idx="395">
                        <c:v>396</c:v>
                      </c:pt>
                      <c:pt idx="396">
                        <c:v>397</c:v>
                      </c:pt>
                      <c:pt idx="397">
                        <c:v>398</c:v>
                      </c:pt>
                      <c:pt idx="398">
                        <c:v>399</c:v>
                      </c:pt>
                      <c:pt idx="399">
                        <c:v>400</c:v>
                      </c:pt>
                      <c:pt idx="400">
                        <c:v>401</c:v>
                      </c:pt>
                      <c:pt idx="401">
                        <c:v>402</c:v>
                      </c:pt>
                      <c:pt idx="402">
                        <c:v>403</c:v>
                      </c:pt>
                      <c:pt idx="403">
                        <c:v>404</c:v>
                      </c:pt>
                      <c:pt idx="404">
                        <c:v>405</c:v>
                      </c:pt>
                      <c:pt idx="405">
                        <c:v>406</c:v>
                      </c:pt>
                      <c:pt idx="406">
                        <c:v>407</c:v>
                      </c:pt>
                      <c:pt idx="407">
                        <c:v>408</c:v>
                      </c:pt>
                      <c:pt idx="408">
                        <c:v>409</c:v>
                      </c:pt>
                      <c:pt idx="409">
                        <c:v>410</c:v>
                      </c:pt>
                      <c:pt idx="410">
                        <c:v>411</c:v>
                      </c:pt>
                      <c:pt idx="411">
                        <c:v>412</c:v>
                      </c:pt>
                      <c:pt idx="412">
                        <c:v>413</c:v>
                      </c:pt>
                      <c:pt idx="413">
                        <c:v>414</c:v>
                      </c:pt>
                      <c:pt idx="414">
                        <c:v>415</c:v>
                      </c:pt>
                      <c:pt idx="415">
                        <c:v>416</c:v>
                      </c:pt>
                      <c:pt idx="416">
                        <c:v>417</c:v>
                      </c:pt>
                      <c:pt idx="417">
                        <c:v>418</c:v>
                      </c:pt>
                      <c:pt idx="418">
                        <c:v>419</c:v>
                      </c:pt>
                      <c:pt idx="419">
                        <c:v>420</c:v>
                      </c:pt>
                      <c:pt idx="420">
                        <c:v>421</c:v>
                      </c:pt>
                      <c:pt idx="421">
                        <c:v>422</c:v>
                      </c:pt>
                      <c:pt idx="422">
                        <c:v>423</c:v>
                      </c:pt>
                      <c:pt idx="423">
                        <c:v>424</c:v>
                      </c:pt>
                      <c:pt idx="424">
                        <c:v>425</c:v>
                      </c:pt>
                      <c:pt idx="425">
                        <c:v>426</c:v>
                      </c:pt>
                      <c:pt idx="426">
                        <c:v>427</c:v>
                      </c:pt>
                      <c:pt idx="427">
                        <c:v>428</c:v>
                      </c:pt>
                      <c:pt idx="428">
                        <c:v>429</c:v>
                      </c:pt>
                      <c:pt idx="429">
                        <c:v>430</c:v>
                      </c:pt>
                      <c:pt idx="430">
                        <c:v>431</c:v>
                      </c:pt>
                      <c:pt idx="431">
                        <c:v>432</c:v>
                      </c:pt>
                      <c:pt idx="432">
                        <c:v>433</c:v>
                      </c:pt>
                      <c:pt idx="433">
                        <c:v>434</c:v>
                      </c:pt>
                      <c:pt idx="434">
                        <c:v>435</c:v>
                      </c:pt>
                      <c:pt idx="435">
                        <c:v>436</c:v>
                      </c:pt>
                      <c:pt idx="436">
                        <c:v>437</c:v>
                      </c:pt>
                      <c:pt idx="437">
                        <c:v>438</c:v>
                      </c:pt>
                      <c:pt idx="438">
                        <c:v>439</c:v>
                      </c:pt>
                      <c:pt idx="439">
                        <c:v>440</c:v>
                      </c:pt>
                      <c:pt idx="440">
                        <c:v>441</c:v>
                      </c:pt>
                      <c:pt idx="441">
                        <c:v>442</c:v>
                      </c:pt>
                      <c:pt idx="442">
                        <c:v>443</c:v>
                      </c:pt>
                      <c:pt idx="443">
                        <c:v>444</c:v>
                      </c:pt>
                      <c:pt idx="444">
                        <c:v>445</c:v>
                      </c:pt>
                      <c:pt idx="445">
                        <c:v>446</c:v>
                      </c:pt>
                      <c:pt idx="446">
                        <c:v>447</c:v>
                      </c:pt>
                      <c:pt idx="447">
                        <c:v>448</c:v>
                      </c:pt>
                      <c:pt idx="448">
                        <c:v>449</c:v>
                      </c:pt>
                      <c:pt idx="449">
                        <c:v>450</c:v>
                      </c:pt>
                      <c:pt idx="450">
                        <c:v>451</c:v>
                      </c:pt>
                      <c:pt idx="451">
                        <c:v>452</c:v>
                      </c:pt>
                      <c:pt idx="452">
                        <c:v>453</c:v>
                      </c:pt>
                      <c:pt idx="453">
                        <c:v>454</c:v>
                      </c:pt>
                      <c:pt idx="454">
                        <c:v>455</c:v>
                      </c:pt>
                      <c:pt idx="455">
                        <c:v>456</c:v>
                      </c:pt>
                      <c:pt idx="456">
                        <c:v>457</c:v>
                      </c:pt>
                      <c:pt idx="457">
                        <c:v>458</c:v>
                      </c:pt>
                      <c:pt idx="458">
                        <c:v>459</c:v>
                      </c:pt>
                      <c:pt idx="459">
                        <c:v>460</c:v>
                      </c:pt>
                      <c:pt idx="460">
                        <c:v>461</c:v>
                      </c:pt>
                      <c:pt idx="461">
                        <c:v>462</c:v>
                      </c:pt>
                      <c:pt idx="462">
                        <c:v>463</c:v>
                      </c:pt>
                      <c:pt idx="463">
                        <c:v>464</c:v>
                      </c:pt>
                      <c:pt idx="464">
                        <c:v>465</c:v>
                      </c:pt>
                      <c:pt idx="465">
                        <c:v>466</c:v>
                      </c:pt>
                      <c:pt idx="466">
                        <c:v>467</c:v>
                      </c:pt>
                      <c:pt idx="467">
                        <c:v>468</c:v>
                      </c:pt>
                      <c:pt idx="468">
                        <c:v>469</c:v>
                      </c:pt>
                      <c:pt idx="469">
                        <c:v>470</c:v>
                      </c:pt>
                      <c:pt idx="470">
                        <c:v>471</c:v>
                      </c:pt>
                      <c:pt idx="471">
                        <c:v>472</c:v>
                      </c:pt>
                      <c:pt idx="472">
                        <c:v>473</c:v>
                      </c:pt>
                      <c:pt idx="473">
                        <c:v>474</c:v>
                      </c:pt>
                      <c:pt idx="474">
                        <c:v>475</c:v>
                      </c:pt>
                      <c:pt idx="475">
                        <c:v>476</c:v>
                      </c:pt>
                      <c:pt idx="476">
                        <c:v>477</c:v>
                      </c:pt>
                      <c:pt idx="477">
                        <c:v>478</c:v>
                      </c:pt>
                      <c:pt idx="478">
                        <c:v>479</c:v>
                      </c:pt>
                      <c:pt idx="479">
                        <c:v>480</c:v>
                      </c:pt>
                      <c:pt idx="480">
                        <c:v>481</c:v>
                      </c:pt>
                      <c:pt idx="481">
                        <c:v>482</c:v>
                      </c:pt>
                      <c:pt idx="482">
                        <c:v>483</c:v>
                      </c:pt>
                      <c:pt idx="483">
                        <c:v>484</c:v>
                      </c:pt>
                      <c:pt idx="484">
                        <c:v>485</c:v>
                      </c:pt>
                      <c:pt idx="485">
                        <c:v>486</c:v>
                      </c:pt>
                      <c:pt idx="486">
                        <c:v>487</c:v>
                      </c:pt>
                      <c:pt idx="487">
                        <c:v>488</c:v>
                      </c:pt>
                      <c:pt idx="488">
                        <c:v>489</c:v>
                      </c:pt>
                      <c:pt idx="489">
                        <c:v>490</c:v>
                      </c:pt>
                      <c:pt idx="490">
                        <c:v>491</c:v>
                      </c:pt>
                      <c:pt idx="491">
                        <c:v>492</c:v>
                      </c:pt>
                      <c:pt idx="492">
                        <c:v>493</c:v>
                      </c:pt>
                      <c:pt idx="493">
                        <c:v>494</c:v>
                      </c:pt>
                      <c:pt idx="494">
                        <c:v>495</c:v>
                      </c:pt>
                      <c:pt idx="495">
                        <c:v>496</c:v>
                      </c:pt>
                      <c:pt idx="496">
                        <c:v>497</c:v>
                      </c:pt>
                      <c:pt idx="497">
                        <c:v>498</c:v>
                      </c:pt>
                      <c:pt idx="498">
                        <c:v>499</c:v>
                      </c:pt>
                      <c:pt idx="499">
                        <c:v>500</c:v>
                      </c:pt>
                      <c:pt idx="500">
                        <c:v>501</c:v>
                      </c:pt>
                      <c:pt idx="501">
                        <c:v>502</c:v>
                      </c:pt>
                      <c:pt idx="502">
                        <c:v>503</c:v>
                      </c:pt>
                      <c:pt idx="503">
                        <c:v>504</c:v>
                      </c:pt>
                      <c:pt idx="504">
                        <c:v>505</c:v>
                      </c:pt>
                      <c:pt idx="505">
                        <c:v>506</c:v>
                      </c:pt>
                      <c:pt idx="506">
                        <c:v>507</c:v>
                      </c:pt>
                      <c:pt idx="507">
                        <c:v>508</c:v>
                      </c:pt>
                      <c:pt idx="508">
                        <c:v>509</c:v>
                      </c:pt>
                      <c:pt idx="509">
                        <c:v>510</c:v>
                      </c:pt>
                      <c:pt idx="510">
                        <c:v>511</c:v>
                      </c:pt>
                      <c:pt idx="511">
                        <c:v>512</c:v>
                      </c:pt>
                      <c:pt idx="512">
                        <c:v>513</c:v>
                      </c:pt>
                      <c:pt idx="513">
                        <c:v>514</c:v>
                      </c:pt>
                      <c:pt idx="514">
                        <c:v>515</c:v>
                      </c:pt>
                      <c:pt idx="515">
                        <c:v>516</c:v>
                      </c:pt>
                      <c:pt idx="516">
                        <c:v>517</c:v>
                      </c:pt>
                      <c:pt idx="517">
                        <c:v>518</c:v>
                      </c:pt>
                      <c:pt idx="518">
                        <c:v>519</c:v>
                      </c:pt>
                      <c:pt idx="519">
                        <c:v>520</c:v>
                      </c:pt>
                      <c:pt idx="520">
                        <c:v>521</c:v>
                      </c:pt>
                      <c:pt idx="521">
                        <c:v>522</c:v>
                      </c:pt>
                      <c:pt idx="522">
                        <c:v>523</c:v>
                      </c:pt>
                      <c:pt idx="523">
                        <c:v>524</c:v>
                      </c:pt>
                      <c:pt idx="524">
                        <c:v>525</c:v>
                      </c:pt>
                      <c:pt idx="525">
                        <c:v>526</c:v>
                      </c:pt>
                      <c:pt idx="526">
                        <c:v>527</c:v>
                      </c:pt>
                      <c:pt idx="527">
                        <c:v>528</c:v>
                      </c:pt>
                      <c:pt idx="528">
                        <c:v>529</c:v>
                      </c:pt>
                      <c:pt idx="529">
                        <c:v>530</c:v>
                      </c:pt>
                      <c:pt idx="530">
                        <c:v>531</c:v>
                      </c:pt>
                      <c:pt idx="531">
                        <c:v>532</c:v>
                      </c:pt>
                      <c:pt idx="532">
                        <c:v>533</c:v>
                      </c:pt>
                      <c:pt idx="533">
                        <c:v>534</c:v>
                      </c:pt>
                      <c:pt idx="534">
                        <c:v>535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LA_County_Covid19_cases_deaths_!$J$5:$J$541</c15:sqref>
                        </c15:formulaRef>
                      </c:ext>
                    </c:extLst>
                    <c:numCache>
                      <c:formatCode>General</c:formatCode>
                      <c:ptCount val="537"/>
                      <c:pt idx="0">
                        <c:v>4.983078176264934E-45</c:v>
                      </c:pt>
                      <c:pt idx="1">
                        <c:v>1.0509691251020227E-44</c:v>
                      </c:pt>
                      <c:pt idx="2">
                        <c:v>2.2110393846749977E-44</c:v>
                      </c:pt>
                      <c:pt idx="3">
                        <c:v>4.6399923372235894E-44</c:v>
                      </c:pt>
                      <c:pt idx="4">
                        <c:v>9.7129759152493355E-44</c:v>
                      </c:pt>
                      <c:pt idx="5">
                        <c:v>2.0281572492124151E-43</c:v>
                      </c:pt>
                      <c:pt idx="6">
                        <c:v>4.2244016174898399E-43</c:v>
                      </c:pt>
                      <c:pt idx="7">
                        <c:v>8.7769381940962276E-43</c:v>
                      </c:pt>
                      <c:pt idx="8">
                        <c:v>1.8190102396387421E-42</c:v>
                      </c:pt>
                      <c:pt idx="9">
                        <c:v>3.7604646571216926E-42</c:v>
                      </c:pt>
                      <c:pt idx="10">
                        <c:v>7.7546489558445435E-42</c:v>
                      </c:pt>
                      <c:pt idx="11">
                        <c:v>1.5951335063812054E-41</c:v>
                      </c:pt>
                      <c:pt idx="12">
                        <c:v>3.2730014410209673E-41</c:v>
                      </c:pt>
                      <c:pt idx="13">
                        <c:v>6.6989944684242246E-41</c:v>
                      </c:pt>
                      <c:pt idx="14">
                        <c:v>1.367688847675803E-40</c:v>
                      </c:pt>
                      <c:pt idx="15">
                        <c:v>2.7853466689117089E-40</c:v>
                      </c:pt>
                      <c:pt idx="16">
                        <c:v>5.658293487623448E-40</c:v>
                      </c:pt>
                      <c:pt idx="17">
                        <c:v>1.146584186561866E-39</c:v>
                      </c:pt>
                      <c:pt idx="18">
                        <c:v>2.3176117788451925E-39</c:v>
                      </c:pt>
                      <c:pt idx="19">
                        <c:v>4.6729345134473638E-39</c:v>
                      </c:pt>
                      <c:pt idx="20">
                        <c:v>9.3983792087319054E-39</c:v>
                      </c:pt>
                      <c:pt idx="21">
                        <c:v>1.8855171941335475E-38</c:v>
                      </c:pt>
                      <c:pt idx="22">
                        <c:v>3.7733083264236919E-38</c:v>
                      </c:pt>
                      <c:pt idx="23">
                        <c:v>7.532312931101906E-38</c:v>
                      </c:pt>
                      <c:pt idx="24">
                        <c:v>1.4998529407740947E-37</c:v>
                      </c:pt>
                      <c:pt idx="25">
                        <c:v>2.9790875543554814E-37</c:v>
                      </c:pt>
                      <c:pt idx="26">
                        <c:v>5.9024473135787944E-37</c:v>
                      </c:pt>
                      <c:pt idx="27">
                        <c:v>1.166528181049432E-36</c:v>
                      </c:pt>
                      <c:pt idx="28">
                        <c:v>2.2997075687364845E-36</c:v>
                      </c:pt>
                      <c:pt idx="29">
                        <c:v>4.5223509071047755E-36</c:v>
                      </c:pt>
                      <c:pt idx="30">
                        <c:v>8.8709506887811312E-36</c:v>
                      </c:pt>
                      <c:pt idx="31">
                        <c:v>1.7357626383519481E-35</c:v>
                      </c:pt>
                      <c:pt idx="32">
                        <c:v>3.3878546614414719E-35</c:v>
                      </c:pt>
                      <c:pt idx="33">
                        <c:v>6.5958909896834729E-35</c:v>
                      </c:pt>
                      <c:pt idx="34">
                        <c:v>1.2809625465687328E-34</c:v>
                      </c:pt>
                      <c:pt idx="35">
                        <c:v>2.4814964484562744E-34</c:v>
                      </c:pt>
                      <c:pt idx="36">
                        <c:v>4.795182580295874E-34</c:v>
                      </c:pt>
                      <c:pt idx="37">
                        <c:v>9.2429563412848807E-34</c:v>
                      </c:pt>
                      <c:pt idx="38">
                        <c:v>1.777177962434088E-33</c:v>
                      </c:pt>
                      <c:pt idx="39">
                        <c:v>3.4085149293348109E-33</c:v>
                      </c:pt>
                      <c:pt idx="40">
                        <c:v>6.5209931753258312E-33</c:v>
                      </c:pt>
                      <c:pt idx="41">
                        <c:v>1.2444474284801838E-32</c:v>
                      </c:pt>
                      <c:pt idx="42">
                        <c:v>2.3689376337479313E-32</c:v>
                      </c:pt>
                      <c:pt idx="43">
                        <c:v>4.4982642441689565E-32</c:v>
                      </c:pt>
                      <c:pt idx="44">
                        <c:v>8.5202152009339128E-32</c:v>
                      </c:pt>
                      <c:pt idx="45">
                        <c:v>1.6097944593617052E-31</c:v>
                      </c:pt>
                      <c:pt idx="46">
                        <c:v>3.0339230130065855E-31</c:v>
                      </c:pt>
                      <c:pt idx="47">
                        <c:v>5.7036510555929462E-31</c:v>
                      </c:pt>
                      <c:pt idx="48">
                        <c:v>1.0695857381065794E-30</c:v>
                      </c:pt>
                      <c:pt idx="49">
                        <c:v>2.0007486046668424E-30</c:v>
                      </c:pt>
                      <c:pt idx="50">
                        <c:v>3.733221048401925E-30</c:v>
                      </c:pt>
                      <c:pt idx="51">
                        <c:v>6.9484694538721057E-30</c:v>
                      </c:pt>
                      <c:pt idx="52">
                        <c:v>1.2900568921793059E-29</c:v>
                      </c:pt>
                      <c:pt idx="53">
                        <c:v>2.3891468121969505E-29</c:v>
                      </c:pt>
                      <c:pt idx="54">
                        <c:v>4.4135807430179217E-29</c:v>
                      </c:pt>
                      <c:pt idx="55">
                        <c:v>8.1330525448886185E-29</c:v>
                      </c:pt>
                      <c:pt idx="56">
                        <c:v>1.4949626554097622E-28</c:v>
                      </c:pt>
                      <c:pt idx="57">
                        <c:v>2.7410778716853945E-28</c:v>
                      </c:pt>
                      <c:pt idx="58">
                        <c:v>5.0133343210506121E-28</c:v>
                      </c:pt>
                      <c:pt idx="59">
                        <c:v>9.1463164720359329E-28</c:v>
                      </c:pt>
                      <c:pt idx="60">
                        <c:v>1.6644856118655886E-27</c:v>
                      </c:pt>
                      <c:pt idx="61">
                        <c:v>3.0215384852661531E-27</c:v>
                      </c:pt>
                      <c:pt idx="62">
                        <c:v>5.4712993747229552E-27</c:v>
                      </c:pt>
                      <c:pt idx="63">
                        <c:v>9.8825061043122253E-27</c:v>
                      </c:pt>
                      <c:pt idx="64">
                        <c:v>1.7805655541384895E-26</c:v>
                      </c:pt>
                      <c:pt idx="65">
                        <c:v>3.2000967409114572E-26</c:v>
                      </c:pt>
                      <c:pt idx="66">
                        <c:v>5.7369691078516417E-26</c:v>
                      </c:pt>
                      <c:pt idx="67">
                        <c:v>1.0259263370150708E-25</c:v>
                      </c:pt>
                      <c:pt idx="68">
                        <c:v>1.8300548661186471E-25</c:v>
                      </c:pt>
                      <c:pt idx="69">
                        <c:v>3.2563142183441509E-25</c:v>
                      </c:pt>
                      <c:pt idx="70">
                        <c:v>5.7796663025192011E-25</c:v>
                      </c:pt>
                      <c:pt idx="71">
                        <c:v>1.0232776470588023E-24</c:v>
                      </c:pt>
                      <c:pt idx="72">
                        <c:v>1.8071677756049488E-24</c:v>
                      </c:pt>
                      <c:pt idx="73">
                        <c:v>3.1835943425755726E-24</c:v>
                      </c:pt>
                      <c:pt idx="74">
                        <c:v>5.5943706713673494E-24</c:v>
                      </c:pt>
                      <c:pt idx="75">
                        <c:v>9.8061609341214017E-24</c:v>
                      </c:pt>
                      <c:pt idx="76">
                        <c:v>1.7145930466919271E-23</c:v>
                      </c:pt>
                      <c:pt idx="77">
                        <c:v>2.990455634464102E-23</c:v>
                      </c:pt>
                      <c:pt idx="78">
                        <c:v>5.2026898042706863E-23</c:v>
                      </c:pt>
                      <c:pt idx="79">
                        <c:v>9.0288568244544605E-23</c:v>
                      </c:pt>
                      <c:pt idx="80">
                        <c:v>1.5629743943122536E-22</c:v>
                      </c:pt>
                      <c:pt idx="81">
                        <c:v>2.6988902470497232E-22</c:v>
                      </c:pt>
                      <c:pt idx="82">
                        <c:v>4.6487142170829122E-22</c:v>
                      </c:pt>
                      <c:pt idx="83">
                        <c:v>7.9872032635266212E-22</c:v>
                      </c:pt>
                      <c:pt idx="84">
                        <c:v>1.3688973693791606E-21</c:v>
                      </c:pt>
                      <c:pt idx="85">
                        <c:v>2.340244885725268E-21</c:v>
                      </c:pt>
                      <c:pt idx="86">
                        <c:v>3.9908553282604451E-21</c:v>
                      </c:pt>
                      <c:pt idx="87">
                        <c:v>6.7886735967580252E-21</c:v>
                      </c:pt>
                      <c:pt idx="88">
                        <c:v>1.1519089041856427E-20</c:v>
                      </c:pt>
                      <c:pt idx="89">
                        <c:v>1.949690189783513E-20</c:v>
                      </c:pt>
                      <c:pt idx="90">
                        <c:v>3.2917537679530066E-20</c:v>
                      </c:pt>
                      <c:pt idx="91">
                        <c:v>5.5437462072087881E-20</c:v>
                      </c:pt>
                      <c:pt idx="92">
                        <c:v>9.313085767348494E-20</c:v>
                      </c:pt>
                      <c:pt idx="93">
                        <c:v>1.5606234516630659E-19</c:v>
                      </c:pt>
                      <c:pt idx="94">
                        <c:v>2.608656635854215E-19</c:v>
                      </c:pt>
                      <c:pt idx="95">
                        <c:v>4.3496065377827344E-19</c:v>
                      </c:pt>
                      <c:pt idx="96">
                        <c:v>7.2343129235316527E-19</c:v>
                      </c:pt>
                      <c:pt idx="97">
                        <c:v>1.2002145073346257E-18</c:v>
                      </c:pt>
                      <c:pt idx="98">
                        <c:v>1.9862536905798464E-18</c:v>
                      </c:pt>
                      <c:pt idx="99">
                        <c:v>3.2788747415386598E-18</c:v>
                      </c:pt>
                      <c:pt idx="100">
                        <c:v>5.3991973138129107E-18</c:v>
                      </c:pt>
                      <c:pt idx="101">
                        <c:v>8.8684523254459614E-18</c:v>
                      </c:pt>
                      <c:pt idx="102">
                        <c:v>1.4530505933948872E-17</c:v>
                      </c:pt>
                      <c:pt idx="103">
                        <c:v>2.374804703350068E-17</c:v>
                      </c:pt>
                      <c:pt idx="104">
                        <c:v>3.8715897234102392E-17</c:v>
                      </c:pt>
                      <c:pt idx="105">
                        <c:v>6.2960043620089852E-17</c:v>
                      </c:pt>
                      <c:pt idx="106">
                        <c:v>1.0213038659762504E-16</c:v>
                      </c:pt>
                      <c:pt idx="107">
                        <c:v>1.6525674534511323E-16</c:v>
                      </c:pt>
                      <c:pt idx="108">
                        <c:v>2.6673357050635714E-16</c:v>
                      </c:pt>
                      <c:pt idx="109">
                        <c:v>4.2944784275736765E-16</c:v>
                      </c:pt>
                      <c:pt idx="110">
                        <c:v>6.8969556972209402E-16</c:v>
                      </c:pt>
                      <c:pt idx="111">
                        <c:v>1.1048891552520516E-15</c:v>
                      </c:pt>
                      <c:pt idx="112">
                        <c:v>1.7656078427925772E-15</c:v>
                      </c:pt>
                      <c:pt idx="113">
                        <c:v>2.8143885255679158E-15</c:v>
                      </c:pt>
                      <c:pt idx="114">
                        <c:v>4.4749492816318479E-15</c:v>
                      </c:pt>
                      <c:pt idx="115">
                        <c:v>7.0975170949458722E-15</c:v>
                      </c:pt>
                      <c:pt idx="116">
                        <c:v>1.1228947227851154E-14</c:v>
                      </c:pt>
                      <c:pt idx="117">
                        <c:v>1.7720905032632718E-14</c:v>
                      </c:pt>
                      <c:pt idx="118">
                        <c:v>2.78963266243395E-14</c:v>
                      </c:pt>
                      <c:pt idx="119">
                        <c:v>4.3804870855634668E-14</c:v>
                      </c:pt>
                      <c:pt idx="120">
                        <c:v>6.861389175507577E-14</c:v>
                      </c:pt>
                      <c:pt idx="121">
                        <c:v>1.0720522819776958E-13</c:v>
                      </c:pt>
                      <c:pt idx="122">
                        <c:v>1.6708372230317897E-13</c:v>
                      </c:pt>
                      <c:pt idx="123">
                        <c:v>2.5975659460884178E-13</c:v>
                      </c:pt>
                      <c:pt idx="124">
                        <c:v>4.028220970478298E-13</c:v>
                      </c:pt>
                      <c:pt idx="125">
                        <c:v>6.2312367725217751E-13</c:v>
                      </c:pt>
                      <c:pt idx="126">
                        <c:v>9.6150043548287216E-13</c:v>
                      </c:pt>
                      <c:pt idx="127">
                        <c:v>1.4799225257903623E-12</c:v>
                      </c:pt>
                      <c:pt idx="128">
                        <c:v>2.2721800361141265E-12</c:v>
                      </c:pt>
                      <c:pt idx="129">
                        <c:v>3.4798519123791467E-12</c:v>
                      </c:pt>
                      <c:pt idx="130">
                        <c:v>5.3160988685035077E-12</c:v>
                      </c:pt>
                      <c:pt idx="131">
                        <c:v>8.1010180500084473E-12</c:v>
                      </c:pt>
                      <c:pt idx="132">
                        <c:v>1.2314035864304896E-11</c:v>
                      </c:pt>
                      <c:pt idx="133">
                        <c:v>1.8671340207086149E-11</c:v>
                      </c:pt>
                      <c:pt idx="134">
                        <c:v>2.8240009215895626E-11</c:v>
                      </c:pt>
                      <c:pt idx="135">
                        <c:v>4.2605772081469656E-11</c:v>
                      </c:pt>
                      <c:pt idx="136">
                        <c:v>6.4118936336604685E-11</c:v>
                      </c:pt>
                      <c:pt idx="137">
                        <c:v>9.625392378813213E-11</c:v>
                      </c:pt>
                      <c:pt idx="138">
                        <c:v>1.441334690882542E-10</c:v>
                      </c:pt>
                      <c:pt idx="139">
                        <c:v>2.1529081433460095E-10</c:v>
                      </c:pt>
                      <c:pt idx="140">
                        <c:v>3.2077493462151269E-10</c:v>
                      </c:pt>
                      <c:pt idx="141">
                        <c:v>4.7674880549787534E-10</c:v>
                      </c:pt>
                      <c:pt idx="142">
                        <c:v>7.0679434457752217E-10</c:v>
                      </c:pt>
                      <c:pt idx="143">
                        <c:v>1.0452273901598083E-9</c:v>
                      </c:pt>
                      <c:pt idx="144">
                        <c:v>1.5418522601068454E-9</c:v>
                      </c:pt>
                      <c:pt idx="145">
                        <c:v>2.2687623441973812E-9</c:v>
                      </c:pt>
                      <c:pt idx="146">
                        <c:v>3.330040479700764E-9</c:v>
                      </c:pt>
                      <c:pt idx="147">
                        <c:v>4.8755575151097655E-9</c:v>
                      </c:pt>
                      <c:pt idx="148">
                        <c:v>7.1205463710359746E-9</c:v>
                      </c:pt>
                      <c:pt idx="149">
                        <c:v>1.0373292351929049E-8</c:v>
                      </c:pt>
                      <c:pt idx="150">
                        <c:v>1.5074196785774478E-8</c:v>
                      </c:pt>
                      <c:pt idx="151">
                        <c:v>2.1850732827272051E-8</c:v>
                      </c:pt>
                      <c:pt idx="152">
                        <c:v>3.1594544395781478E-8</c:v>
                      </c:pt>
                      <c:pt idx="153">
                        <c:v>4.5569309834314309E-8</c:v>
                      </c:pt>
                      <c:pt idx="154">
                        <c:v>6.55612263839853E-8</c:v>
                      </c:pt>
                      <c:pt idx="155">
                        <c:v>9.4088371218917211E-8</c:v>
                      </c:pt>
                      <c:pt idx="156">
                        <c:v>1.3469116081380154E-7</c:v>
                      </c:pt>
                      <c:pt idx="157">
                        <c:v>1.9233419540111052E-7</c:v>
                      </c:pt>
                      <c:pt idx="158">
                        <c:v>2.739606437122563E-7</c:v>
                      </c:pt>
                      <c:pt idx="159">
                        <c:v>3.8925492375974391E-7</c:v>
                      </c:pt>
                      <c:pt idx="160">
                        <c:v>5.5168898801591037E-7</c:v>
                      </c:pt>
                      <c:pt idx="161">
                        <c:v>7.7995362281367939E-7</c:v>
                      </c:pt>
                      <c:pt idx="162">
                        <c:v>1.0999109049264785E-6</c:v>
                      </c:pt>
                      <c:pt idx="163">
                        <c:v>1.5472500299629487E-6</c:v>
                      </c:pt>
                      <c:pt idx="164">
                        <c:v>2.1710896426718163E-6</c:v>
                      </c:pt>
                      <c:pt idx="165">
                        <c:v>3.0388500809175675E-6</c:v>
                      </c:pt>
                      <c:pt idx="166">
                        <c:v>4.2428244061554162E-6</c:v>
                      </c:pt>
                      <c:pt idx="167">
                        <c:v>5.9090151781078666E-6</c:v>
                      </c:pt>
                      <c:pt idx="168">
                        <c:v>8.2089841372433221E-6</c:v>
                      </c:pt>
                      <c:pt idx="169">
                        <c:v>1.1375696355197726E-5</c:v>
                      </c:pt>
                      <c:pt idx="170">
                        <c:v>1.5724644279617033E-5</c:v>
                      </c:pt>
                      <c:pt idx="171">
                        <c:v>2.1681929701942745E-5</c:v>
                      </c:pt>
                      <c:pt idx="172">
                        <c:v>2.98214872101657E-5</c:v>
                      </c:pt>
                      <c:pt idx="173">
                        <c:v>4.0914281417117875E-5</c:v>
                      </c:pt>
                      <c:pt idx="174">
                        <c:v>5.5993139875203363E-5</c:v>
                      </c:pt>
                      <c:pt idx="175">
                        <c:v>7.6437940858774774E-5</c:v>
                      </c:pt>
                      <c:pt idx="176">
                        <c:v>1.0408721786504023E-4</c:v>
                      </c:pt>
                      <c:pt idx="177">
                        <c:v>1.4138394176608162E-4</c:v>
                      </c:pt>
                      <c:pt idx="178">
                        <c:v>1.9156538397064492E-4</c:v>
                      </c:pt>
                      <c:pt idx="179">
                        <c:v>2.5890965566011462E-4</c:v>
                      </c:pt>
                      <c:pt idx="180">
                        <c:v>3.4905488763693803E-4</c:v>
                      </c:pt>
                      <c:pt idx="181">
                        <c:v>4.6941121766076586E-4</c:v>
                      </c:pt>
                      <c:pt idx="182">
                        <c:v>6.2969097363503894E-4</c:v>
                      </c:pt>
                      <c:pt idx="183">
                        <c:v>8.4258890425932445E-4</c:v>
                      </c:pt>
                      <c:pt idx="184">
                        <c:v>1.124652278408609E-3</c:v>
                      </c:pt>
                      <c:pt idx="185">
                        <c:v>1.4973904633982945E-3</c:v>
                      </c:pt>
                      <c:pt idx="186">
                        <c:v>1.9886855682298239E-3</c:v>
                      </c:pt>
                      <c:pt idx="187">
                        <c:v>2.6345803306949238E-3</c:v>
                      </c:pt>
                      <c:pt idx="188">
                        <c:v>3.4815371360356795E-3</c:v>
                      </c:pt>
                      <c:pt idx="189">
                        <c:v>4.5892834557171233E-3</c:v>
                      </c:pt>
                      <c:pt idx="190">
                        <c:v>6.034384747851243E-3</c:v>
                      </c:pt>
                      <c:pt idx="191">
                        <c:v>7.9147167168312459E-3</c:v>
                      </c:pt>
                      <c:pt idx="192">
                        <c:v>1.0355045636376389E-2</c:v>
                      </c:pt>
                      <c:pt idx="193">
                        <c:v>1.3513969146093536E-2</c:v>
                      </c:pt>
                      <c:pt idx="194">
                        <c:v>1.7592521588859378E-2</c:v>
                      </c:pt>
                      <c:pt idx="195">
                        <c:v>2.2844808719735859E-2</c:v>
                      </c:pt>
                      <c:pt idx="196">
                        <c:v>2.9591107740386043E-2</c:v>
                      </c:pt>
                      <c:pt idx="197">
                        <c:v>3.8233951439549815E-2</c:v>
                      </c:pt>
                      <c:pt idx="198">
                        <c:v>4.9277811168759927E-2</c:v>
                      </c:pt>
                      <c:pt idx="199">
                        <c:v>6.3353103925337398E-2</c:v>
                      </c:pt>
                      <c:pt idx="200">
                        <c:v>8.124537544747884E-2</c:v>
                      </c:pt>
                      <c:pt idx="201">
                        <c:v>0.10393065542831381</c:v>
                      </c:pt>
                      <c:pt idx="202">
                        <c:v>0.13261814413928424</c:v>
                      </c:pt>
                      <c:pt idx="203">
                        <c:v>0.16880157319946834</c:v>
                      </c:pt>
                      <c:pt idx="204">
                        <c:v>0.21432078800982485</c:v>
                      </c:pt>
                      <c:pt idx="205">
                        <c:v>0.27143532626268063</c:v>
                      </c:pt>
                      <c:pt idx="206">
                        <c:v>0.34291201630148882</c:v>
                      </c:pt>
                      <c:pt idx="207">
                        <c:v>0.43212889077538713</c:v>
                      </c:pt>
                      <c:pt idx="208">
                        <c:v>0.54319800416519159</c:v>
                      </c:pt>
                      <c:pt idx="209">
                        <c:v>0.68111005568016803</c:v>
                      </c:pt>
                      <c:pt idx="210">
                        <c:v>0.85190404906621031</c:v>
                      </c:pt>
                      <c:pt idx="211">
                        <c:v>1.0628655641719442</c:v>
                      </c:pt>
                      <c:pt idx="212">
                        <c:v>1.3227575664641396</c:v>
                      </c:pt>
                      <c:pt idx="213">
                        <c:v>1.6420880332771277</c:v>
                      </c:pt>
                      <c:pt idx="214">
                        <c:v>2.0334190208774139</c:v>
                      </c:pt>
                      <c:pt idx="215">
                        <c:v>2.5117221239445713</c:v>
                      </c:pt>
                      <c:pt idx="216">
                        <c:v>3.0947855762391074</c:v>
                      </c:pt>
                      <c:pt idx="217">
                        <c:v>3.8036784932505485</c:v>
                      </c:pt>
                      <c:pt idx="218">
                        <c:v>4.6632779473878196</c:v>
                      </c:pt>
                      <c:pt idx="219">
                        <c:v>5.7028646743427007</c:v>
                      </c:pt>
                      <c:pt idx="220">
                        <c:v>6.95679321387904</c:v>
                      </c:pt>
                      <c:pt idx="221">
                        <c:v>8.4652421655556473</c:v>
                      </c:pt>
                      <c:pt idx="222">
                        <c:v>10.275049963912441</c:v>
                      </c:pt>
                      <c:pt idx="223">
                        <c:v>12.440641120968035</c:v>
                      </c:pt>
                      <c:pt idx="224">
                        <c:v>15.025047217895846</c:v>
                      </c:pt>
                      <c:pt idx="225">
                        <c:v>18.101026023354645</c:v>
                      </c:pt>
                      <c:pt idx="226">
                        <c:v>21.7522809442987</c:v>
                      </c:pt>
                      <c:pt idx="227">
                        <c:v>26.074781548515865</c:v>
                      </c:pt>
                      <c:pt idx="228">
                        <c:v>31.178184111243709</c:v>
                      </c:pt>
                      <c:pt idx="229">
                        <c:v>37.187349009109042</c:v>
                      </c:pt>
                      <c:pt idx="230">
                        <c:v>44.243949296331841</c:v>
                      </c:pt>
                      <c:pt idx="231">
                        <c:v>52.508161940025055</c:v>
                      </c:pt>
                      <c:pt idx="232">
                        <c:v>62.160429960899222</c:v>
                      </c:pt>
                      <c:pt idx="233">
                        <c:v>73.403280129762308</c:v>
                      </c:pt>
                      <c:pt idx="234">
                        <c:v>86.463176927215898</c:v>
                      </c:pt>
                      <c:pt idx="235">
                        <c:v>101.59238921510101</c:v>
                      </c:pt>
                      <c:pt idx="236">
                        <c:v>119.07084153916115</c:v>
                      </c:pt>
                      <c:pt idx="237">
                        <c:v>139.20791724435938</c:v>
                      </c:pt>
                      <c:pt idx="238">
                        <c:v>162.34417571534519</c:v>
                      </c:pt>
                      <c:pt idx="239">
                        <c:v>188.85294115011916</c:v>
                      </c:pt>
                      <c:pt idx="240">
                        <c:v>219.14171544802497</c:v>
                      </c:pt>
                      <c:pt idx="241">
                        <c:v>253.65336317415327</c:v>
                      </c:pt>
                      <c:pt idx="242">
                        <c:v>292.86701229779675</c:v>
                      </c:pt>
                      <c:pt idx="243">
                        <c:v>337.29861065429481</c:v>
                      </c:pt>
                      <c:pt idx="244">
                        <c:v>387.50107502140975</c:v>
                      </c:pt>
                      <c:pt idx="245">
                        <c:v>444.06396751660986</c:v>
                      </c:pt>
                      <c:pt idx="246">
                        <c:v>507.61263289896397</c:v>
                      </c:pt>
                      <c:pt idx="247">
                        <c:v>578.80673048818869</c:v>
                      </c:pt>
                      <c:pt idx="248">
                        <c:v>658.33809597829384</c:v>
                      </c:pt>
                      <c:pt idx="249">
                        <c:v>746.92787159792601</c:v>
                      </c:pt>
                      <c:pt idx="250">
                        <c:v>845.32284800994307</c:v>
                      </c:pt>
                      <c:pt idx="251">
                        <c:v>954.29096818027313</c:v>
                      </c:pt>
                      <c:pt idx="252">
                        <c:v>1074.6159522799103</c:v>
                      </c:pt>
                      <c:pt idx="253">
                        <c:v>1207.0910135738284</c:v>
                      </c:pt>
                      <c:pt idx="254">
                        <c:v>1352.5116482098704</c:v>
                      </c:pt>
                      <c:pt idx="255">
                        <c:v>1511.6674968095674</c:v>
                      </c:pt>
                      <c:pt idx="256">
                        <c:v>1685.3332926827052</c:v>
                      </c:pt>
                      <c:pt idx="257">
                        <c:v>1874.2589301762482</c:v>
                      </c:pt>
                      <c:pt idx="258">
                        <c:v>2079.1587068973099</c:v>
                      </c:pt>
                      <c:pt idx="259">
                        <c:v>2300.6998150224154</c:v>
                      </c:pt>
                      <c:pt idx="260">
                        <c:v>2539.4901792571059</c:v>
                      </c:pt>
                      <c:pt idx="261">
                        <c:v>2796.0657618116325</c:v>
                      </c:pt>
                      <c:pt idx="262">
                        <c:v>3070.8774775211969</c:v>
                      </c:pt>
                      <c:pt idx="263">
                        <c:v>3364.2778844214486</c:v>
                      </c:pt>
                      <c:pt idx="264">
                        <c:v>3676.5078361080832</c:v>
                      </c:pt>
                      <c:pt idx="265">
                        <c:v>4007.6833014496792</c:v>
                      </c:pt>
                      <c:pt idx="266">
                        <c:v>4357.7825740562503</c:v>
                      </c:pt>
                      <c:pt idx="267">
                        <c:v>4726.6341077042989</c:v>
                      </c:pt>
                      <c:pt idx="268">
                        <c:v>5113.9052240736828</c:v>
                      </c:pt>
                      <c:pt idx="269">
                        <c:v>5519.0919450919446</c:v>
                      </c:pt>
                      <c:pt idx="270">
                        <c:v>5941.5102033958592</c:v>
                      </c:pt>
                      <c:pt idx="271">
                        <c:v>6380.2886804737909</c:v>
                      </c:pt>
                      <c:pt idx="272">
                        <c:v>6834.3635126091312</c:v>
                      </c:pt>
                      <c:pt idx="273">
                        <c:v>7302.4750895825637</c:v>
                      </c:pt>
                      <c:pt idx="274">
                        <c:v>7783.1671501174405</c:v>
                      </c:pt>
                      <c:pt idx="275">
                        <c:v>8274.7883513195175</c:v>
                      </c:pt>
                      <c:pt idx="276">
                        <c:v>8775.4964570734355</c:v>
                      </c:pt>
                      <c:pt idx="277">
                        <c:v>9283.2652528750586</c:v>
                      </c:pt>
                      <c:pt idx="278">
                        <c:v>9795.8942524205959</c:v>
                      </c:pt>
                      <c:pt idx="279">
                        <c:v>10311.021215114766</c:v>
                      </c:pt>
                      <c:pt idx="280">
                        <c:v>10826.137444319631</c:v>
                      </c:pt>
                      <c:pt idx="281">
                        <c:v>11338.605784594061</c:v>
                      </c:pt>
                      <c:pt idx="282">
                        <c:v>11845.681183432589</c:v>
                      </c:pt>
                      <c:pt idx="283">
                        <c:v>12344.533630252743</c:v>
                      </c:pt>
                      <c:pt idx="284">
                        <c:v>12832.273233813123</c:v>
                      </c:pt>
                      <c:pt idx="285">
                        <c:v>13305.977150111756</c:v>
                      </c:pt>
                      <c:pt idx="286">
                        <c:v>13762.718027354074</c:v>
                      </c:pt>
                      <c:pt idx="287">
                        <c:v>14199.593593991622</c:v>
                      </c:pt>
                      <c:pt idx="288">
                        <c:v>14613.756981243216</c:v>
                      </c:pt>
                      <c:pt idx="289">
                        <c:v>15002.44734393812</c:v>
                      </c:pt>
                      <c:pt idx="290">
                        <c:v>15363.02032384433</c:v>
                      </c:pt>
                      <c:pt idx="291">
                        <c:v>15692.977888572805</c:v>
                      </c:pt>
                      <c:pt idx="292">
                        <c:v>15989.997077193811</c:v>
                      </c:pt>
                      <c:pt idx="293">
                        <c:v>16251.957191162695</c:v>
                      </c:pt>
                      <c:pt idx="294">
                        <c:v>16476.964986097846</c:v>
                      </c:pt>
                      <c:pt idx="295">
                        <c:v>16663.377446214836</c:v>
                      </c:pt>
                      <c:pt idx="296">
                        <c:v>16809.821758390957</c:v>
                      </c:pt>
                      <c:pt idx="297">
                        <c:v>16915.212146275597</c:v>
                      </c:pt>
                      <c:pt idx="298">
                        <c:v>16978.763275717873</c:v>
                      </c:pt>
                      <c:pt idx="299">
                        <c:v>16999.999999999996</c:v>
                      </c:pt>
                      <c:pt idx="300">
                        <c:v>16978.763275717873</c:v>
                      </c:pt>
                      <c:pt idx="301">
                        <c:v>16915.212146275597</c:v>
                      </c:pt>
                      <c:pt idx="302">
                        <c:v>16809.821758390957</c:v>
                      </c:pt>
                      <c:pt idx="303">
                        <c:v>16663.377446214836</c:v>
                      </c:pt>
                      <c:pt idx="304">
                        <c:v>16476.964986097846</c:v>
                      </c:pt>
                      <c:pt idx="305">
                        <c:v>16251.957191162695</c:v>
                      </c:pt>
                      <c:pt idx="306">
                        <c:v>15989.997077193811</c:v>
                      </c:pt>
                      <c:pt idx="307">
                        <c:v>15692.977888572805</c:v>
                      </c:pt>
                      <c:pt idx="308">
                        <c:v>15363.02032384433</c:v>
                      </c:pt>
                      <c:pt idx="309">
                        <c:v>15002.44734393812</c:v>
                      </c:pt>
                      <c:pt idx="310">
                        <c:v>14613.756981243216</c:v>
                      </c:pt>
                      <c:pt idx="311">
                        <c:v>14199.593593991622</c:v>
                      </c:pt>
                      <c:pt idx="312">
                        <c:v>13762.718027354074</c:v>
                      </c:pt>
                      <c:pt idx="313">
                        <c:v>13305.977150111756</c:v>
                      </c:pt>
                      <c:pt idx="314">
                        <c:v>12832.273233813123</c:v>
                      </c:pt>
                      <c:pt idx="315">
                        <c:v>12344.533630252743</c:v>
                      </c:pt>
                      <c:pt idx="316">
                        <c:v>11845.681183432589</c:v>
                      </c:pt>
                      <c:pt idx="317">
                        <c:v>11338.605784594061</c:v>
                      </c:pt>
                      <c:pt idx="318">
                        <c:v>10826.137444319631</c:v>
                      </c:pt>
                      <c:pt idx="319">
                        <c:v>10311.021215114766</c:v>
                      </c:pt>
                      <c:pt idx="320">
                        <c:v>9795.8942524205959</c:v>
                      </c:pt>
                      <c:pt idx="321">
                        <c:v>9283.2652528750586</c:v>
                      </c:pt>
                      <c:pt idx="322">
                        <c:v>8775.4964570734355</c:v>
                      </c:pt>
                      <c:pt idx="323">
                        <c:v>8274.7883513195175</c:v>
                      </c:pt>
                      <c:pt idx="324">
                        <c:v>7783.1671501174405</c:v>
                      </c:pt>
                      <c:pt idx="325">
                        <c:v>7302.4750895825637</c:v>
                      </c:pt>
                      <c:pt idx="326">
                        <c:v>6834.3635126091312</c:v>
                      </c:pt>
                      <c:pt idx="327">
                        <c:v>6380.2886804737909</c:v>
                      </c:pt>
                      <c:pt idx="328">
                        <c:v>5941.5102033958592</c:v>
                      </c:pt>
                      <c:pt idx="329">
                        <c:v>5519.0919450919446</c:v>
                      </c:pt>
                      <c:pt idx="330">
                        <c:v>5113.9052240736828</c:v>
                      </c:pt>
                      <c:pt idx="331">
                        <c:v>4726.6341077042989</c:v>
                      </c:pt>
                      <c:pt idx="332">
                        <c:v>4357.7825740562503</c:v>
                      </c:pt>
                      <c:pt idx="333">
                        <c:v>4007.6833014496792</c:v>
                      </c:pt>
                      <c:pt idx="334">
                        <c:v>3676.5078361080832</c:v>
                      </c:pt>
                      <c:pt idx="335">
                        <c:v>3364.2778844214486</c:v>
                      </c:pt>
                      <c:pt idx="336">
                        <c:v>3070.8774775211969</c:v>
                      </c:pt>
                      <c:pt idx="337">
                        <c:v>2796.0657618116325</c:v>
                      </c:pt>
                      <c:pt idx="338">
                        <c:v>2539.4901792571059</c:v>
                      </c:pt>
                      <c:pt idx="339">
                        <c:v>2300.6998150224154</c:v>
                      </c:pt>
                      <c:pt idx="340">
                        <c:v>2079.1587068973099</c:v>
                      </c:pt>
                      <c:pt idx="341">
                        <c:v>1874.2589301762482</c:v>
                      </c:pt>
                      <c:pt idx="342">
                        <c:v>1685.3332926827052</c:v>
                      </c:pt>
                      <c:pt idx="343">
                        <c:v>1511.6674968095674</c:v>
                      </c:pt>
                      <c:pt idx="344">
                        <c:v>1352.5116482098704</c:v>
                      </c:pt>
                      <c:pt idx="345">
                        <c:v>1207.0910135738284</c:v>
                      </c:pt>
                      <c:pt idx="346">
                        <c:v>1074.6159522799103</c:v>
                      </c:pt>
                      <c:pt idx="347">
                        <c:v>954.29096818027313</c:v>
                      </c:pt>
                      <c:pt idx="348">
                        <c:v>845.32284800994307</c:v>
                      </c:pt>
                      <c:pt idx="349">
                        <c:v>746.92787159792601</c:v>
                      </c:pt>
                      <c:pt idx="350">
                        <c:v>658.33809597829384</c:v>
                      </c:pt>
                      <c:pt idx="351">
                        <c:v>578.80673048818869</c:v>
                      </c:pt>
                      <c:pt idx="352">
                        <c:v>507.61263289896397</c:v>
                      </c:pt>
                      <c:pt idx="353">
                        <c:v>444.06396751660986</c:v>
                      </c:pt>
                      <c:pt idx="354">
                        <c:v>387.50107502140975</c:v>
                      </c:pt>
                      <c:pt idx="355">
                        <c:v>337.29861065429481</c:v>
                      </c:pt>
                      <c:pt idx="356">
                        <c:v>292.86701229779675</c:v>
                      </c:pt>
                      <c:pt idx="357">
                        <c:v>253.65336317415327</c:v>
                      </c:pt>
                      <c:pt idx="358">
                        <c:v>219.14171544802497</c:v>
                      </c:pt>
                      <c:pt idx="359">
                        <c:v>188.85294115011916</c:v>
                      </c:pt>
                      <c:pt idx="360">
                        <c:v>162.34417571534519</c:v>
                      </c:pt>
                      <c:pt idx="361">
                        <c:v>139.20791724435938</c:v>
                      </c:pt>
                      <c:pt idx="362">
                        <c:v>119.07084153916115</c:v>
                      </c:pt>
                      <c:pt idx="363">
                        <c:v>101.59238921510101</c:v>
                      </c:pt>
                      <c:pt idx="364">
                        <c:v>86.463176927215898</c:v>
                      </c:pt>
                      <c:pt idx="365">
                        <c:v>73.403280129762308</c:v>
                      </c:pt>
                      <c:pt idx="366">
                        <c:v>62.160429960899222</c:v>
                      </c:pt>
                      <c:pt idx="367">
                        <c:v>52.508161940025055</c:v>
                      </c:pt>
                      <c:pt idx="368">
                        <c:v>44.243949296331841</c:v>
                      </c:pt>
                      <c:pt idx="369">
                        <c:v>37.187349009109042</c:v>
                      </c:pt>
                      <c:pt idx="370">
                        <c:v>31.178184111243709</c:v>
                      </c:pt>
                      <c:pt idx="371">
                        <c:v>26.074781548515865</c:v>
                      </c:pt>
                      <c:pt idx="372">
                        <c:v>21.7522809442987</c:v>
                      </c:pt>
                      <c:pt idx="373">
                        <c:v>18.101026023354645</c:v>
                      </c:pt>
                      <c:pt idx="374">
                        <c:v>15.025047217895846</c:v>
                      </c:pt>
                      <c:pt idx="375">
                        <c:v>12.440641120968035</c:v>
                      </c:pt>
                      <c:pt idx="376">
                        <c:v>10.275049963912441</c:v>
                      </c:pt>
                      <c:pt idx="377">
                        <c:v>8.4652421655556473</c:v>
                      </c:pt>
                      <c:pt idx="378">
                        <c:v>6.95679321387904</c:v>
                      </c:pt>
                      <c:pt idx="379">
                        <c:v>5.7028646743427007</c:v>
                      </c:pt>
                      <c:pt idx="380">
                        <c:v>4.6632779473878196</c:v>
                      </c:pt>
                      <c:pt idx="381">
                        <c:v>3.8036784932505485</c:v>
                      </c:pt>
                      <c:pt idx="382">
                        <c:v>3.0947855762391074</c:v>
                      </c:pt>
                      <c:pt idx="383">
                        <c:v>2.5117221239445713</c:v>
                      </c:pt>
                      <c:pt idx="384">
                        <c:v>2.0334190208774139</c:v>
                      </c:pt>
                      <c:pt idx="385">
                        <c:v>1.6420880332771277</c:v>
                      </c:pt>
                      <c:pt idx="386">
                        <c:v>1.3227575664641396</c:v>
                      </c:pt>
                      <c:pt idx="387">
                        <c:v>1.0628655641719442</c:v>
                      </c:pt>
                      <c:pt idx="388">
                        <c:v>0.85190404906621031</c:v>
                      </c:pt>
                      <c:pt idx="389">
                        <c:v>0.68111005568016803</c:v>
                      </c:pt>
                      <c:pt idx="390">
                        <c:v>0.54319800416519159</c:v>
                      </c:pt>
                      <c:pt idx="391">
                        <c:v>0.43212889077538713</c:v>
                      </c:pt>
                      <c:pt idx="392">
                        <c:v>0.34291201630148882</c:v>
                      </c:pt>
                      <c:pt idx="393">
                        <c:v>0.27143532626268063</c:v>
                      </c:pt>
                      <c:pt idx="394">
                        <c:v>0.21432078800982485</c:v>
                      </c:pt>
                      <c:pt idx="395">
                        <c:v>0.16880157319946834</c:v>
                      </c:pt>
                      <c:pt idx="396">
                        <c:v>0.13261814413928424</c:v>
                      </c:pt>
                      <c:pt idx="397">
                        <c:v>0.10393065542831381</c:v>
                      </c:pt>
                      <c:pt idx="398">
                        <c:v>8.124537544747884E-2</c:v>
                      </c:pt>
                      <c:pt idx="399">
                        <c:v>6.3353103925337398E-2</c:v>
                      </c:pt>
                      <c:pt idx="400">
                        <c:v>4.9277811168759927E-2</c:v>
                      </c:pt>
                      <c:pt idx="401">
                        <c:v>3.8233951439549815E-2</c:v>
                      </c:pt>
                      <c:pt idx="402">
                        <c:v>2.9591107740386043E-2</c:v>
                      </c:pt>
                      <c:pt idx="403">
                        <c:v>2.2844808719735859E-2</c:v>
                      </c:pt>
                      <c:pt idx="404">
                        <c:v>1.7592521588859378E-2</c:v>
                      </c:pt>
                      <c:pt idx="405">
                        <c:v>1.3513969146093536E-2</c:v>
                      </c:pt>
                      <c:pt idx="406">
                        <c:v>1.0355045636376389E-2</c:v>
                      </c:pt>
                      <c:pt idx="407">
                        <c:v>7.9147167168312459E-3</c:v>
                      </c:pt>
                      <c:pt idx="408">
                        <c:v>6.034384747851243E-3</c:v>
                      </c:pt>
                      <c:pt idx="409">
                        <c:v>4.5892834557171233E-3</c:v>
                      </c:pt>
                      <c:pt idx="410">
                        <c:v>3.4815371360356795E-3</c:v>
                      </c:pt>
                      <c:pt idx="411">
                        <c:v>2.6345803306949238E-3</c:v>
                      </c:pt>
                      <c:pt idx="412">
                        <c:v>1.9886855682298239E-3</c:v>
                      </c:pt>
                      <c:pt idx="413">
                        <c:v>1.4973904633982945E-3</c:v>
                      </c:pt>
                      <c:pt idx="414">
                        <c:v>1.124652278408609E-3</c:v>
                      </c:pt>
                      <c:pt idx="415">
                        <c:v>8.4258890425932445E-4</c:v>
                      </c:pt>
                      <c:pt idx="416">
                        <c:v>6.2969097363503894E-4</c:v>
                      </c:pt>
                      <c:pt idx="417">
                        <c:v>4.6941121766076586E-4</c:v>
                      </c:pt>
                      <c:pt idx="418">
                        <c:v>3.4905488763693803E-4</c:v>
                      </c:pt>
                      <c:pt idx="419">
                        <c:v>2.5890965566011462E-4</c:v>
                      </c:pt>
                      <c:pt idx="420">
                        <c:v>1.9156538397064492E-4</c:v>
                      </c:pt>
                      <c:pt idx="421">
                        <c:v>1.4138394176608162E-4</c:v>
                      </c:pt>
                      <c:pt idx="422">
                        <c:v>1.0408721786504023E-4</c:v>
                      </c:pt>
                      <c:pt idx="423">
                        <c:v>7.6437940858774774E-5</c:v>
                      </c:pt>
                      <c:pt idx="424">
                        <c:v>5.5993139875203363E-5</c:v>
                      </c:pt>
                      <c:pt idx="425">
                        <c:v>4.0914281417117875E-5</c:v>
                      </c:pt>
                      <c:pt idx="426">
                        <c:v>2.98214872101657E-5</c:v>
                      </c:pt>
                      <c:pt idx="427">
                        <c:v>2.1681929701942745E-5</c:v>
                      </c:pt>
                      <c:pt idx="428">
                        <c:v>1.5724644279617033E-5</c:v>
                      </c:pt>
                      <c:pt idx="429">
                        <c:v>1.1375696355197726E-5</c:v>
                      </c:pt>
                      <c:pt idx="430">
                        <c:v>8.2089841372433221E-6</c:v>
                      </c:pt>
                      <c:pt idx="431">
                        <c:v>5.9090151781078666E-6</c:v>
                      </c:pt>
                      <c:pt idx="432">
                        <c:v>4.2428244061554162E-6</c:v>
                      </c:pt>
                      <c:pt idx="433">
                        <c:v>3.0388500809175675E-6</c:v>
                      </c:pt>
                      <c:pt idx="434">
                        <c:v>2.1710896426718163E-6</c:v>
                      </c:pt>
                      <c:pt idx="435">
                        <c:v>1.5472500299629487E-6</c:v>
                      </c:pt>
                      <c:pt idx="436">
                        <c:v>1.0999109049264785E-6</c:v>
                      </c:pt>
                      <c:pt idx="437">
                        <c:v>7.7995362281367939E-7</c:v>
                      </c:pt>
                      <c:pt idx="438">
                        <c:v>5.5168898801591037E-7</c:v>
                      </c:pt>
                      <c:pt idx="439">
                        <c:v>3.8925492375974391E-7</c:v>
                      </c:pt>
                      <c:pt idx="440">
                        <c:v>2.739606437122563E-7</c:v>
                      </c:pt>
                      <c:pt idx="441">
                        <c:v>1.9233419540111052E-7</c:v>
                      </c:pt>
                      <c:pt idx="442">
                        <c:v>1.3469116081380154E-7</c:v>
                      </c:pt>
                      <c:pt idx="443">
                        <c:v>9.4088371218917211E-8</c:v>
                      </c:pt>
                      <c:pt idx="444">
                        <c:v>6.55612263839853E-8</c:v>
                      </c:pt>
                      <c:pt idx="445">
                        <c:v>4.5569309834314309E-8</c:v>
                      </c:pt>
                      <c:pt idx="446">
                        <c:v>3.1594544395781478E-8</c:v>
                      </c:pt>
                      <c:pt idx="447">
                        <c:v>2.1850732827272051E-8</c:v>
                      </c:pt>
                      <c:pt idx="448">
                        <c:v>1.5074196785774478E-8</c:v>
                      </c:pt>
                      <c:pt idx="449">
                        <c:v>1.0373292351929049E-8</c:v>
                      </c:pt>
                      <c:pt idx="450">
                        <c:v>7.1205463710359746E-9</c:v>
                      </c:pt>
                      <c:pt idx="451">
                        <c:v>4.8755575151097655E-9</c:v>
                      </c:pt>
                      <c:pt idx="452">
                        <c:v>3.330040479700764E-9</c:v>
                      </c:pt>
                      <c:pt idx="453">
                        <c:v>2.2687623441973812E-9</c:v>
                      </c:pt>
                      <c:pt idx="454">
                        <c:v>1.5418522601068454E-9</c:v>
                      </c:pt>
                      <c:pt idx="455">
                        <c:v>1.0452273901598083E-9</c:v>
                      </c:pt>
                      <c:pt idx="456">
                        <c:v>7.0679434457752217E-10</c:v>
                      </c:pt>
                      <c:pt idx="457">
                        <c:v>4.7674880549787534E-10</c:v>
                      </c:pt>
                      <c:pt idx="458">
                        <c:v>3.2077493462151269E-10</c:v>
                      </c:pt>
                      <c:pt idx="459">
                        <c:v>2.1529081433460095E-10</c:v>
                      </c:pt>
                      <c:pt idx="460">
                        <c:v>1.441334690882542E-10</c:v>
                      </c:pt>
                      <c:pt idx="461">
                        <c:v>9.625392378813213E-11</c:v>
                      </c:pt>
                      <c:pt idx="462">
                        <c:v>6.4118936336604685E-11</c:v>
                      </c:pt>
                      <c:pt idx="463">
                        <c:v>4.2605772081469656E-11</c:v>
                      </c:pt>
                      <c:pt idx="464">
                        <c:v>2.8240009215895626E-11</c:v>
                      </c:pt>
                      <c:pt idx="465">
                        <c:v>1.8671340207086149E-11</c:v>
                      </c:pt>
                      <c:pt idx="466">
                        <c:v>1.2314035864304896E-11</c:v>
                      </c:pt>
                      <c:pt idx="467">
                        <c:v>8.1010180500084473E-12</c:v>
                      </c:pt>
                      <c:pt idx="468">
                        <c:v>5.3160988685035077E-12</c:v>
                      </c:pt>
                      <c:pt idx="469">
                        <c:v>3.4798519123791467E-12</c:v>
                      </c:pt>
                      <c:pt idx="470">
                        <c:v>2.2721800361141265E-12</c:v>
                      </c:pt>
                      <c:pt idx="471">
                        <c:v>1.4799225257903623E-12</c:v>
                      </c:pt>
                      <c:pt idx="472">
                        <c:v>9.6150043548287216E-13</c:v>
                      </c:pt>
                      <c:pt idx="473">
                        <c:v>6.2312367725217751E-13</c:v>
                      </c:pt>
                      <c:pt idx="474">
                        <c:v>4.028220970478298E-13</c:v>
                      </c:pt>
                      <c:pt idx="475">
                        <c:v>2.5975659460884178E-13</c:v>
                      </c:pt>
                      <c:pt idx="476">
                        <c:v>1.6708372230317897E-13</c:v>
                      </c:pt>
                      <c:pt idx="477">
                        <c:v>1.0720522819776958E-13</c:v>
                      </c:pt>
                      <c:pt idx="478">
                        <c:v>6.861389175507577E-14</c:v>
                      </c:pt>
                      <c:pt idx="479">
                        <c:v>4.3804870855634668E-14</c:v>
                      </c:pt>
                      <c:pt idx="480">
                        <c:v>2.78963266243395E-14</c:v>
                      </c:pt>
                      <c:pt idx="481">
                        <c:v>1.7720905032632718E-14</c:v>
                      </c:pt>
                      <c:pt idx="482">
                        <c:v>1.1228947227851154E-14</c:v>
                      </c:pt>
                      <c:pt idx="483">
                        <c:v>7.0975170949458722E-15</c:v>
                      </c:pt>
                      <c:pt idx="484">
                        <c:v>4.4749492816318479E-15</c:v>
                      </c:pt>
                      <c:pt idx="485">
                        <c:v>2.8143885255679158E-15</c:v>
                      </c:pt>
                      <c:pt idx="486">
                        <c:v>1.7656078427925772E-15</c:v>
                      </c:pt>
                      <c:pt idx="487">
                        <c:v>1.1048891552520516E-15</c:v>
                      </c:pt>
                      <c:pt idx="488">
                        <c:v>6.8969556972209402E-16</c:v>
                      </c:pt>
                      <c:pt idx="489">
                        <c:v>4.2944784275736765E-16</c:v>
                      </c:pt>
                      <c:pt idx="490">
                        <c:v>2.6673357050635714E-16</c:v>
                      </c:pt>
                      <c:pt idx="491">
                        <c:v>1.6525674534511323E-16</c:v>
                      </c:pt>
                      <c:pt idx="492">
                        <c:v>1.0213038659762504E-16</c:v>
                      </c:pt>
                      <c:pt idx="493">
                        <c:v>6.2960043620089852E-17</c:v>
                      </c:pt>
                      <c:pt idx="494">
                        <c:v>3.8715897234102392E-17</c:v>
                      </c:pt>
                      <c:pt idx="495">
                        <c:v>2.374804703350068E-17</c:v>
                      </c:pt>
                      <c:pt idx="496">
                        <c:v>1.4530505933948872E-17</c:v>
                      </c:pt>
                      <c:pt idx="497">
                        <c:v>8.8684523254459614E-18</c:v>
                      </c:pt>
                      <c:pt idx="498">
                        <c:v>5.3991973138129107E-18</c:v>
                      </c:pt>
                      <c:pt idx="499">
                        <c:v>3.2788747415386598E-18</c:v>
                      </c:pt>
                      <c:pt idx="500">
                        <c:v>1.9862536905798464E-18</c:v>
                      </c:pt>
                      <c:pt idx="501">
                        <c:v>1.2002145073346257E-18</c:v>
                      </c:pt>
                      <c:pt idx="502">
                        <c:v>7.2343129235316527E-19</c:v>
                      </c:pt>
                      <c:pt idx="503">
                        <c:v>4.3496065377827344E-19</c:v>
                      </c:pt>
                      <c:pt idx="504">
                        <c:v>2.608656635854215E-19</c:v>
                      </c:pt>
                      <c:pt idx="505">
                        <c:v>1.5606234516630659E-19</c:v>
                      </c:pt>
                      <c:pt idx="506">
                        <c:v>9.313085767348494E-20</c:v>
                      </c:pt>
                      <c:pt idx="507">
                        <c:v>5.5437462072087881E-20</c:v>
                      </c:pt>
                      <c:pt idx="508">
                        <c:v>3.2917537679530066E-20</c:v>
                      </c:pt>
                      <c:pt idx="509">
                        <c:v>1.949690189783513E-20</c:v>
                      </c:pt>
                      <c:pt idx="510">
                        <c:v>1.1519089041856427E-20</c:v>
                      </c:pt>
                      <c:pt idx="511">
                        <c:v>6.7886735967580252E-21</c:v>
                      </c:pt>
                      <c:pt idx="512">
                        <c:v>3.9908553282604451E-21</c:v>
                      </c:pt>
                      <c:pt idx="513">
                        <c:v>2.340244885725268E-21</c:v>
                      </c:pt>
                      <c:pt idx="514">
                        <c:v>1.3688973693791606E-21</c:v>
                      </c:pt>
                      <c:pt idx="515">
                        <c:v>7.9872032635266212E-22</c:v>
                      </c:pt>
                      <c:pt idx="516">
                        <c:v>4.6487142170829122E-22</c:v>
                      </c:pt>
                      <c:pt idx="517">
                        <c:v>2.6988902470497232E-22</c:v>
                      </c:pt>
                      <c:pt idx="518">
                        <c:v>1.5629743943122536E-22</c:v>
                      </c:pt>
                      <c:pt idx="519">
                        <c:v>9.0288568244544605E-23</c:v>
                      </c:pt>
                      <c:pt idx="520">
                        <c:v>5.2026898042706863E-23</c:v>
                      </c:pt>
                      <c:pt idx="521">
                        <c:v>2.990455634464102E-23</c:v>
                      </c:pt>
                      <c:pt idx="522">
                        <c:v>1.7145930466919271E-23</c:v>
                      </c:pt>
                      <c:pt idx="523">
                        <c:v>9.8061609341214017E-24</c:v>
                      </c:pt>
                      <c:pt idx="524">
                        <c:v>5.5943706713673494E-24</c:v>
                      </c:pt>
                      <c:pt idx="525">
                        <c:v>3.1835943425755726E-24</c:v>
                      </c:pt>
                      <c:pt idx="526">
                        <c:v>1.8071677756049488E-24</c:v>
                      </c:pt>
                      <c:pt idx="527">
                        <c:v>1.0232776470588023E-24</c:v>
                      </c:pt>
                      <c:pt idx="528">
                        <c:v>5.7796663025192011E-25</c:v>
                      </c:pt>
                      <c:pt idx="529">
                        <c:v>3.2563142183441509E-25</c:v>
                      </c:pt>
                      <c:pt idx="530">
                        <c:v>1.8300548661186471E-25</c:v>
                      </c:pt>
                      <c:pt idx="531">
                        <c:v>1.0259263370150708E-25</c:v>
                      </c:pt>
                      <c:pt idx="532">
                        <c:v>5.7369691078516417E-26</c:v>
                      </c:pt>
                      <c:pt idx="533">
                        <c:v>3.2000967409114572E-26</c:v>
                      </c:pt>
                      <c:pt idx="534">
                        <c:v>1.7805655541384895E-26</c:v>
                      </c:pt>
                      <c:pt idx="535">
                        <c:v>9.8825061043122253E-27</c:v>
                      </c:pt>
                      <c:pt idx="536">
                        <c:v>5.4712993747229552E-27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E2D8-4903-87D8-76CB6F5E0BAC}"/>
                  </c:ext>
                </c:extLst>
              </c15:ser>
            </c15:filteredScatterSeries>
          </c:ext>
        </c:extLst>
      </c:scatterChart>
      <c:valAx>
        <c:axId val="1618458256"/>
        <c:scaling>
          <c:orientation val="minMax"/>
          <c:max val="55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8458672"/>
        <c:crosses val="autoZero"/>
        <c:crossBetween val="midCat"/>
        <c:majorUnit val="50"/>
        <c:minorUnit val="10"/>
      </c:valAx>
      <c:valAx>
        <c:axId val="1618458672"/>
        <c:scaling>
          <c:orientation val="minMax"/>
          <c:max val="2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8458256"/>
        <c:crosses val="autoZero"/>
        <c:crossBetween val="midCat"/>
        <c:majorUnit val="2000"/>
        <c:minorUnit val="500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2665B-45F2-4D33-ACB2-05478CF3732C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AD957-60D9-42C3-9362-662EB0F8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EF3A-A06E-4707-807D-04AF58490FBB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355E-C69A-4D25-A71C-EDEB8AA0A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39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EF3A-A06E-4707-807D-04AF58490FBB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355E-C69A-4D25-A71C-EDEB8AA0A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54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EF3A-A06E-4707-807D-04AF58490FBB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355E-C69A-4D25-A71C-EDEB8AA0A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64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2"/>
            <a:ext cx="10515600" cy="493299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EF3A-A06E-4707-807D-04AF58490FBB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355E-C69A-4D25-A71C-EDEB8AA0A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2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EF3A-A06E-4707-807D-04AF58490FBB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355E-C69A-4D25-A71C-EDEB8AA0A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31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EF3A-A06E-4707-807D-04AF58490FBB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355E-C69A-4D25-A71C-EDEB8AA0A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4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EF3A-A06E-4707-807D-04AF58490FBB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355E-C69A-4D25-A71C-EDEB8AA0A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2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EF3A-A06E-4707-807D-04AF58490FBB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355E-C69A-4D25-A71C-EDEB8AA0A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9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EF3A-A06E-4707-807D-04AF58490FBB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355E-C69A-4D25-A71C-EDEB8AA0A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2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EF3A-A06E-4707-807D-04AF58490FBB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355E-C69A-4D25-A71C-EDEB8AA0A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5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EF3A-A06E-4707-807D-04AF58490FBB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355E-C69A-4D25-A71C-EDEB8AA0A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5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0"/>
              </a:schemeClr>
            </a:gs>
            <a:gs pos="33000">
              <a:schemeClr val="accent6">
                <a:lumMod val="20000"/>
                <a:lumOff val="80000"/>
              </a:schemeClr>
            </a:gs>
            <a:gs pos="66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3EF3A-A06E-4707-807D-04AF58490FBB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E355E-C69A-4D25-A71C-EDEB8AA0A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3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Math 141z Lesson 8:</a:t>
            </a:r>
            <a:br>
              <a:rPr lang="en-US" dirty="0"/>
            </a:br>
            <a:r>
              <a:rPr lang="en-US" dirty="0"/>
              <a:t>Assembling Functions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245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013F-5F5A-46D2-BB74-8194F42A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Products of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ADED9-A6D4-4E98-9E09-393DF178B7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≡52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𝑔𝑢𝑎𝑠𝑠𝑖𝑎𝑛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,0,1</m:t>
                        </m:r>
                      </m:e>
                    </m:d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ADED9-A6D4-4E98-9E09-393DF178B7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C335365-2306-428E-A37C-2DF2FB485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80" y="2639735"/>
            <a:ext cx="3810000" cy="3810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74C160-4D64-4765-AD79-FEA92D043412}"/>
              </a:ext>
            </a:extLst>
          </p:cNvPr>
          <p:cNvCxnSpPr/>
          <p:nvPr/>
        </p:nvCxnSpPr>
        <p:spPr>
          <a:xfrm>
            <a:off x="4854800" y="4398966"/>
            <a:ext cx="79432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06A90A1-1FD1-4773-819B-303A1E32344E}"/>
              </a:ext>
            </a:extLst>
          </p:cNvPr>
          <p:cNvSpPr txBox="1"/>
          <p:nvPr/>
        </p:nvSpPr>
        <p:spPr>
          <a:xfrm>
            <a:off x="4764297" y="4029634"/>
            <a:ext cx="97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CEC717-8509-40C2-A0AE-E5568C595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149" y="263973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6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and Products of Functions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83733"/>
            <a:ext cx="9984981" cy="5486400"/>
          </a:xfrm>
        </p:spPr>
      </p:pic>
      <p:sp>
        <p:nvSpPr>
          <p:cNvPr id="8" name="Rectangle 7"/>
          <p:cNvSpPr/>
          <p:nvPr/>
        </p:nvSpPr>
        <p:spPr>
          <a:xfrm>
            <a:off x="6487525" y="1266045"/>
            <a:ext cx="4335656" cy="53040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05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and Products of Functions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83732"/>
            <a:ext cx="10356502" cy="5486400"/>
          </a:xfrm>
        </p:spPr>
      </p:pic>
      <p:sp>
        <p:nvSpPr>
          <p:cNvPr id="8" name="Rectangle 7"/>
          <p:cNvSpPr/>
          <p:nvPr/>
        </p:nvSpPr>
        <p:spPr>
          <a:xfrm>
            <a:off x="838200" y="1083733"/>
            <a:ext cx="4734770" cy="548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32404" y="1033434"/>
            <a:ext cx="1521292" cy="229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52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and Products of Functions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83733"/>
            <a:ext cx="10312029" cy="5486400"/>
          </a:xfrm>
        </p:spPr>
      </p:pic>
      <p:sp>
        <p:nvSpPr>
          <p:cNvPr id="8" name="Rectangle 7"/>
          <p:cNvSpPr/>
          <p:nvPr/>
        </p:nvSpPr>
        <p:spPr>
          <a:xfrm>
            <a:off x="838200" y="1083733"/>
            <a:ext cx="4734770" cy="548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21583" y="1083733"/>
            <a:ext cx="1521292" cy="229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2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and Products of Functions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83733"/>
            <a:ext cx="10008159" cy="5486400"/>
          </a:xfrm>
        </p:spPr>
      </p:pic>
      <p:sp>
        <p:nvSpPr>
          <p:cNvPr id="8" name="Rectangle 7"/>
          <p:cNvSpPr/>
          <p:nvPr/>
        </p:nvSpPr>
        <p:spPr>
          <a:xfrm>
            <a:off x="838200" y="1083733"/>
            <a:ext cx="4734770" cy="548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09070" y="1057999"/>
            <a:ext cx="1521292" cy="229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03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Sums and Products of Functions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83733"/>
            <a:ext cx="9984981" cy="5486400"/>
          </a:xfrm>
        </p:spPr>
      </p:pic>
      <p:sp>
        <p:nvSpPr>
          <p:cNvPr id="8" name="Rectangle 7"/>
          <p:cNvSpPr/>
          <p:nvPr/>
        </p:nvSpPr>
        <p:spPr>
          <a:xfrm>
            <a:off x="838200" y="1083733"/>
            <a:ext cx="4734770" cy="548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09070" y="1057999"/>
            <a:ext cx="1521292" cy="229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12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of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This is NOT multiplying functions!</a:t>
                </a:r>
              </a:p>
              <a:p>
                <a:r>
                  <a:rPr lang="en-US" dirty="0"/>
                  <a:t>It is taking the output of one function and putting it into another function</a:t>
                </a:r>
              </a:p>
              <a:p>
                <a:r>
                  <a:rPr lang="en-US" dirty="0"/>
                  <a:t>Example:  What is the sine of 30 degrees? (In most </a:t>
                </a:r>
                <a:r>
                  <a:rPr lang="en-US" dirty="0" err="1"/>
                  <a:t>langagues</a:t>
                </a:r>
                <a:r>
                  <a:rPr lang="en-US" dirty="0"/>
                  <a:t>, the input to sine must be in radians)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𝑟𝑎𝑑𝑖𝑎𝑛𝑠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𝑑𝑒𝑔𝑟𝑒𝑒𝑠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𝑑𝑒𝑔𝑟𝑒𝑒𝑠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>
                    <a:latin typeface="Cambria Math" panose="02040503050406030204" pitchFamily="18" charset="0"/>
                  </a:rPr>
                  <a:t>To calculate the sine of a certain angle (in degrees), we compose the sine function and the radians function</a:t>
                </a:r>
              </a:p>
              <a:p>
                <a:pPr lvl="1"/>
                <a:r>
                  <a:rPr lang="en-US" b="0" dirty="0">
                    <a:latin typeface="Cambria Math" panose="02040503050406030204" pitchFamily="18" charset="0"/>
                  </a:rPr>
                  <a:t>To get sine of 30 degrees: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𝑟𝑎𝑑𝑖𝑎𝑛𝑠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𝑟𝑎𝑑𝑖𝑎𝑛𝑠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𝑑𝑒𝑔𝑟𝑒𝑒𝑠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𝑑𝑒𝑔𝑟𝑒𝑒𝑠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:endParaRPr lang="en-US" b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983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33E9F-6910-4CB9-A93D-3E1C5A1D3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of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1D9E7-DA04-417D-895B-6752408E2A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𝐼𝑐𝑒𝐶𝑟𝑒𝑎𝑚𝑆𝑎𝑙𝑒𝑠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𝑡𝑒𝑚𝑝𝑒𝑟𝑎𝑡𝑢𝑟𝑒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)=50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𝑠𝑖𝑔𝑚𝑜𝑖𝑑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,80,5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𝑇𝑒𝑚𝑝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+60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h𝑜𝑢𝑟𝑠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𝑎𝑓𝑡𝑒𝑟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𝑚𝑖𝑑𝑛𝑖𝑔h𝑡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 do we know how many ice cream sales to expect at 1100?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𝑇𝑒𝑚𝑝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(11)=74.1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𝐼𝑐𝑒𝐶𝑟𝑒𝑎𝑚𝑆𝑎𝑙𝑒𝑠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74.1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=15.9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1D9E7-DA04-417D-895B-6752408E2A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265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Decompose these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:endParaRPr lang="en-US" dirty="0"/>
              </a:p>
              <a:p>
                <a:pPr marL="514350" indent="-514350">
                  <a:buAutoNum type="arabicPeriod"/>
                </a:pPr>
                <a:endParaRPr lang="en-US" b="0" dirty="0"/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:endParaRPr lang="en-US" dirty="0"/>
              </a:p>
              <a:p>
                <a:pPr marL="514350" indent="-514350">
                  <a:buAutoNum type="arabicPeriod"/>
                </a:pPr>
                <a:endParaRPr lang="en-US" b="0" dirty="0"/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491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DA448-E1E6-40DB-9FBD-51ECBBCC1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of Functions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8CC718-6218-4BF6-A32B-35DF4EBC5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9632" y="1920300"/>
            <a:ext cx="3810000" cy="3810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575BFB-460E-4C0A-A09A-FFDC2F0FE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7" y="1920300"/>
            <a:ext cx="3810000" cy="381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EA9359-77C7-4419-A252-090F857F2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847" y="19203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03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 Lesson 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9DC986-7924-47FC-AFAE-F5630EDFC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3732" y="1609471"/>
            <a:ext cx="6344535" cy="3639058"/>
          </a:xfrm>
        </p:spPr>
      </p:pic>
    </p:spTree>
    <p:extLst>
      <p:ext uri="{BB962C8B-B14F-4D97-AF65-F5344CB8AC3E}">
        <p14:creationId xmlns:p14="http://schemas.microsoft.com/office/powerpoint/2010/main" val="1529140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 and It’s Derivative (it’s slope function)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85120"/>
            <a:ext cx="10972800" cy="570212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46191" y="1408656"/>
                <a:ext cx="216091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≡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191" y="1408656"/>
                <a:ext cx="216091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83314" y="1219374"/>
                <a:ext cx="1862112" cy="9017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314" y="1219374"/>
                <a:ext cx="1862112" cy="90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64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88075"/>
            <a:ext cx="10972800" cy="583205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 and It’s Derivative (it’s slope function)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08246" y="1160778"/>
                <a:ext cx="174329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246" y="1160778"/>
                <a:ext cx="174329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00583" y="1160778"/>
                <a:ext cx="2011961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≡2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583" y="1160778"/>
                <a:ext cx="201196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2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79281"/>
            <a:ext cx="10515600" cy="580680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 and It’s Derivative (it’s slope function)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242934" y="1225706"/>
                <a:ext cx="174329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934" y="1225706"/>
                <a:ext cx="174329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56619" y="1225706"/>
                <a:ext cx="1997919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619" y="1225706"/>
                <a:ext cx="19979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7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2" y="1045421"/>
            <a:ext cx="10972800" cy="581257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 and It’s Derivative (it’s slope function)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21766" y="3640192"/>
                <a:ext cx="319632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dnorm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766" y="3640192"/>
                <a:ext cx="319632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89428" y="1089827"/>
                <a:ext cx="290162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pnorm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28" y="1089827"/>
                <a:ext cx="290162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04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46818"/>
            <a:ext cx="10972800" cy="583846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 and It’s Derivative (it’s slope function)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34251" y="3213880"/>
                <a:ext cx="1613647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≡1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251" y="3213880"/>
                <a:ext cx="161364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32174" y="3049096"/>
                <a:ext cx="186211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≡0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174" y="3049096"/>
                <a:ext cx="186211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15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00924"/>
            <a:ext cx="10972800" cy="580999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 and It’s Derivative (it’s slope function)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00030" y="4091090"/>
                <a:ext cx="3329629" cy="85427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≡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030" y="4091090"/>
                <a:ext cx="3329629" cy="854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61230" y="4256617"/>
                <a:ext cx="231653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≡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230" y="4256617"/>
                <a:ext cx="231653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35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79281"/>
            <a:ext cx="10972800" cy="581690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 and It’s Derivative (it’s slope function)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389992" y="1885806"/>
                <a:ext cx="1794402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≡ 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992" y="1885806"/>
                <a:ext cx="179440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34394" y="4417990"/>
                <a:ext cx="294785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dnorm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94" y="4417990"/>
                <a:ext cx="294785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1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89" y="175939"/>
            <a:ext cx="12133142" cy="1325563"/>
          </a:xfrm>
        </p:spPr>
        <p:txBody>
          <a:bodyPr/>
          <a:lstStyle/>
          <a:p>
            <a:r>
              <a:rPr lang="en-US" dirty="0"/>
              <a:t>Big Picture:  Functions let us build a star destroyer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777" y="2844100"/>
            <a:ext cx="3628461" cy="25540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92" y="2930118"/>
            <a:ext cx="2497018" cy="1902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7181"/>
          <a:stretch/>
        </p:blipFill>
        <p:spPr>
          <a:xfrm>
            <a:off x="4158079" y="2522481"/>
            <a:ext cx="2908529" cy="27179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5214" y="1569478"/>
            <a:ext cx="2503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Pattern Book Functions without parameters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28008" y="1520032"/>
            <a:ext cx="2503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Pattern Book Functions with parameters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0721" y="1411827"/>
            <a:ext cx="3006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Slope functions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Inverse functions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Compositions &amp; combinations of functions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4179" y="6149187"/>
            <a:ext cx="10334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Documentation statement:  Col Finkelstein made this slide for Lesson 07 and I copied it word for word.  I should not get any credit for this work.</a:t>
            </a:r>
          </a:p>
        </p:txBody>
      </p:sp>
    </p:spTree>
    <p:extLst>
      <p:ext uri="{BB962C8B-B14F-4D97-AF65-F5344CB8AC3E}">
        <p14:creationId xmlns:p14="http://schemas.microsoft.com/office/powerpoint/2010/main" val="37424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87B2-B2B0-44F4-A839-BC12814F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Combinations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04C7F6-19D7-453B-98E0-67B28E697D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Linear combination of functions: adding up scalar multiples of existing functions.</a:t>
                </a:r>
              </a:p>
              <a:p>
                <a:r>
                  <a:rPr lang="en-US" dirty="0"/>
                  <a:t>The existing functions are called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𝑏𝑎𝑠𝑖𝑠</m:t>
                    </m:r>
                  </m:oMath>
                </a14:m>
                <a:r>
                  <a:rPr lang="en-US" dirty="0"/>
                  <a:t> for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𝑐𝑜𝑚𝑏𝑖𝑛𝑎𝑡𝑖𝑜𝑛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≡4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+8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+43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≡4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+9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04C7F6-19D7-453B-98E0-67B28E697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75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102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0698F-6636-4F93-8E8F-5F8D6B55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look like?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2C0226-B538-4CFF-A6B3-79D9B606AF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≡10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𝑑𝑛𝑜𝑟𝑚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=3.5,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What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look like?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2C0226-B538-4CFF-A6B3-79D9B606A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D2B5782-983E-461F-962A-87FB31F75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83" y="2774072"/>
            <a:ext cx="3810000" cy="3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8D0088-C49A-4C95-A92C-7F376BC74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72624"/>
            <a:ext cx="3810000" cy="3810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877169-5A36-4959-9341-7A6EB84669D0}"/>
              </a:ext>
            </a:extLst>
          </p:cNvPr>
          <p:cNvCxnSpPr/>
          <p:nvPr/>
        </p:nvCxnSpPr>
        <p:spPr>
          <a:xfrm>
            <a:off x="5181600" y="4331855"/>
            <a:ext cx="79432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0FDE8C-8751-4988-87EB-BBF277808956}"/>
              </a:ext>
            </a:extLst>
          </p:cNvPr>
          <p:cNvSpPr txBox="1"/>
          <p:nvPr/>
        </p:nvSpPr>
        <p:spPr>
          <a:xfrm>
            <a:off x="5181600" y="3962523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</a:t>
            </a:r>
          </a:p>
        </p:txBody>
      </p:sp>
    </p:spTree>
    <p:extLst>
      <p:ext uri="{BB962C8B-B14F-4D97-AF65-F5344CB8AC3E}">
        <p14:creationId xmlns:p14="http://schemas.microsoft.com/office/powerpoint/2010/main" val="22681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B9860-EDF8-40CB-A1D7-6F3FA946F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Linear Combinations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BC5229-A4F0-4176-878E-B80CA63FD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≡20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BC5229-A4F0-4176-878E-B80CA63FD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AC10A96-86C4-4A22-9E13-1CD7093D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8560"/>
            <a:ext cx="3810000" cy="381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E3676A-4D43-4E3B-812D-FA7FD79B8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48560"/>
            <a:ext cx="3810000" cy="3810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E83A5F-1AB6-4B1B-9F27-E3DFFB697E99}"/>
              </a:ext>
            </a:extLst>
          </p:cNvPr>
          <p:cNvCxnSpPr/>
          <p:nvPr/>
        </p:nvCxnSpPr>
        <p:spPr>
          <a:xfrm>
            <a:off x="5083399" y="4122130"/>
            <a:ext cx="79432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81D23D-25AE-4C50-B9A3-E966D891D139}"/>
              </a:ext>
            </a:extLst>
          </p:cNvPr>
          <p:cNvSpPr txBox="1"/>
          <p:nvPr/>
        </p:nvSpPr>
        <p:spPr>
          <a:xfrm>
            <a:off x="5083399" y="3752798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</a:t>
            </a:r>
          </a:p>
        </p:txBody>
      </p:sp>
    </p:spTree>
    <p:extLst>
      <p:ext uri="{BB962C8B-B14F-4D97-AF65-F5344CB8AC3E}">
        <p14:creationId xmlns:p14="http://schemas.microsoft.com/office/powerpoint/2010/main" val="158765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F830-A9B9-4B58-8A22-B7E59815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Linear Combinations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18A1D2-DEF3-4CCD-A78A-E0EF564877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≡52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𝑔𝑢𝑎𝑠𝑠𝑖𝑎𝑛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18A1D2-DEF3-4CCD-A78A-E0EF56487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C07AE64-B249-4FA4-B301-2326BFB6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2623"/>
            <a:ext cx="3810000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3D914-52CE-44EE-9B90-C539D544F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2" y="2572623"/>
            <a:ext cx="3810000" cy="3810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B37FB8-BE87-44B3-AAF5-503D1ED96524}"/>
              </a:ext>
            </a:extLst>
          </p:cNvPr>
          <p:cNvCxnSpPr/>
          <p:nvPr/>
        </p:nvCxnSpPr>
        <p:spPr>
          <a:xfrm>
            <a:off x="4854800" y="4398966"/>
            <a:ext cx="79432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BD7F58-E884-42D5-804C-4BCA33F29C19}"/>
              </a:ext>
            </a:extLst>
          </p:cNvPr>
          <p:cNvSpPr txBox="1"/>
          <p:nvPr/>
        </p:nvSpPr>
        <p:spPr>
          <a:xfrm>
            <a:off x="4854800" y="4029634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</a:t>
            </a:r>
          </a:p>
        </p:txBody>
      </p:sp>
    </p:spTree>
    <p:extLst>
      <p:ext uri="{BB962C8B-B14F-4D97-AF65-F5344CB8AC3E}">
        <p14:creationId xmlns:p14="http://schemas.microsoft.com/office/powerpoint/2010/main" val="75493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5EA9-4641-44B5-80BB-90693063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Combinations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0C9D6E92-F30B-453A-959E-F6B7921A3F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36" y="1639600"/>
            <a:ext cx="7959328" cy="493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741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D519-3045-495A-B437-12007AA6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Combinations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325563"/>
          <a:ext cx="10515600" cy="493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7776096"/>
              </p:ext>
            </p:extLst>
          </p:nvPr>
        </p:nvGraphicFramePr>
        <p:xfrm>
          <a:off x="838199" y="1325563"/>
          <a:ext cx="10515599" cy="493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1416025"/>
              </p:ext>
            </p:extLst>
          </p:nvPr>
        </p:nvGraphicFramePr>
        <p:xfrm>
          <a:off x="838196" y="1325563"/>
          <a:ext cx="10515599" cy="493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828282"/>
              </p:ext>
            </p:extLst>
          </p:nvPr>
        </p:nvGraphicFramePr>
        <p:xfrm>
          <a:off x="838193" y="1325563"/>
          <a:ext cx="10515598" cy="493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33082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Graphic spid="15" grpId="0">
        <p:bldAsOne/>
      </p:bldGraphic>
      <p:bldGraphic spid="16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BBE8A3CB087D4498D5CB3A25408A13" ma:contentTypeVersion="9" ma:contentTypeDescription="Create a new document." ma:contentTypeScope="" ma:versionID="f6111a0029bbf00459b304f541d065e6">
  <xsd:schema xmlns:xsd="http://www.w3.org/2001/XMLSchema" xmlns:xs="http://www.w3.org/2001/XMLSchema" xmlns:p="http://schemas.microsoft.com/office/2006/metadata/properties" xmlns:ns2="b8a6526b-ecf8-409b-80d2-cdb83e5c9cfa" xmlns:ns3="adb61d28-bc70-4674-b817-2f270975d2d8" targetNamespace="http://schemas.microsoft.com/office/2006/metadata/properties" ma:root="true" ma:fieldsID="a954bb28b8bea1298dc67dc926d0cbf9" ns2:_="" ns3:_="">
    <xsd:import namespace="b8a6526b-ecf8-409b-80d2-cdb83e5c9cfa"/>
    <xsd:import namespace="adb61d28-bc70-4674-b817-2f270975d2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a6526b-ecf8-409b-80d2-cdb83e5c9c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b61d28-bc70-4674-b817-2f270975d2d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5288DA-43A6-4644-A9FD-6986E820B42A}"/>
</file>

<file path=customXml/itemProps2.xml><?xml version="1.0" encoding="utf-8"?>
<ds:datastoreItem xmlns:ds="http://schemas.openxmlformats.org/officeDocument/2006/customXml" ds:itemID="{FB9060BF-FD87-4DAC-BE8C-D921C48ABA4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2816668-6956-4D28-BC5A-68F0E95337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602</Words>
  <Application>Microsoft Office PowerPoint</Application>
  <PresentationFormat>Widescreen</PresentationFormat>
  <Paragraphs>93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Math 141z Lesson 8: Assembling Functions</vt:lpstr>
      <vt:lpstr>Objectives: Lesson 8</vt:lpstr>
      <vt:lpstr>Big Picture:  Functions let us build a star destroyer </vt:lpstr>
      <vt:lpstr>Linear Combinations</vt:lpstr>
      <vt:lpstr>What does this look like?</vt:lpstr>
      <vt:lpstr>More Linear Combinations</vt:lpstr>
      <vt:lpstr>More Linear Combinations</vt:lpstr>
      <vt:lpstr>Linear Combinations</vt:lpstr>
      <vt:lpstr>Linear Combinations</vt:lpstr>
      <vt:lpstr>Products of Functions</vt:lpstr>
      <vt:lpstr>Sums and Products of Functions</vt:lpstr>
      <vt:lpstr>Sums and Products of Functions</vt:lpstr>
      <vt:lpstr>Sums and Products of Functions</vt:lpstr>
      <vt:lpstr>Sums and Products of Functions</vt:lpstr>
      <vt:lpstr>Sums and Products of Functions</vt:lpstr>
      <vt:lpstr>Composition of functions</vt:lpstr>
      <vt:lpstr>Composition of Functions</vt:lpstr>
      <vt:lpstr>Decompose these functions</vt:lpstr>
      <vt:lpstr>Composition of Functions</vt:lpstr>
      <vt:lpstr>Function and It’s Derivative (it’s slope function)</vt:lpstr>
      <vt:lpstr>Function and It’s Derivative (it’s slope function)</vt:lpstr>
      <vt:lpstr>Function and It’s Derivative (it’s slope function)</vt:lpstr>
      <vt:lpstr>Function and It’s Derivative (it’s slope function)</vt:lpstr>
      <vt:lpstr>Function and It’s Derivative (it’s slope function)</vt:lpstr>
      <vt:lpstr>Function and It’s Derivative (it’s slope function)</vt:lpstr>
      <vt:lpstr>Function and It’s Derivative (it’s slope function)</vt:lpstr>
    </vt:vector>
  </TitlesOfParts>
  <Company>US Air Force Academy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Wolverton, Robert H Civ USAF USAFA USAFA/DFMS</dc:creator>
  <cp:lastModifiedBy>Eichholz, Joe Civ USAF USAFA DF/DFMS</cp:lastModifiedBy>
  <cp:revision>38</cp:revision>
  <dcterms:created xsi:type="dcterms:W3CDTF">2021-08-23T13:37:46Z</dcterms:created>
  <dcterms:modified xsi:type="dcterms:W3CDTF">2021-08-27T13:46:54Z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0x01010055BBE8A3CB087D4498D5CB3A25408A13</vt:lpwstr>
  </property>
</Properties>
</file>